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roxima Nova"/>
      <p:regular r:id="rId26"/>
      <p:bold r:id="rId27"/>
      <p:italic r:id="rId28"/>
      <p:boldItalic r:id="rId29"/>
    </p:embeddedFont>
    <p:embeddedFont>
      <p:font typeface="Saira SemiCondensed Medium"/>
      <p:regular r:id="rId30"/>
      <p:bold r:id="rId31"/>
    </p:embeddedFont>
    <p:embeddedFont>
      <p:font typeface="Saira"/>
      <p:regular r:id="rId32"/>
      <p:bold r:id="rId33"/>
      <p:italic r:id="rId34"/>
      <p:boldItalic r:id="rId35"/>
    </p:embeddedFont>
    <p:embeddedFont>
      <p:font typeface="Proxima Nova Semibold"/>
      <p:regular r:id="rId36"/>
      <p:bold r:id="rId37"/>
      <p:boldItalic r:id="rId38"/>
    </p:embeddedFont>
    <p:embeddedFont>
      <p:font typeface="Saira Thin"/>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C65310-E169-45D5-B3DC-683A67925B8B}">
  <a:tblStyle styleId="{90C65310-E169-45D5-B3DC-683A67925B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airaThin-bold.fntdata"/><Relationship Id="rId20" Type="http://schemas.openxmlformats.org/officeDocument/2006/relationships/slide" Target="slides/slide15.xml"/><Relationship Id="rId42" Type="http://schemas.openxmlformats.org/officeDocument/2006/relationships/font" Target="fonts/SairaThin-boldItalic.fntdata"/><Relationship Id="rId41" Type="http://schemas.openxmlformats.org/officeDocument/2006/relationships/font" Target="fonts/SairaThin-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regular.fntdata"/><Relationship Id="rId25" Type="http://schemas.openxmlformats.org/officeDocument/2006/relationships/slide" Target="slides/slide20.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airaSemiCondensedMedium-bold.fntdata"/><Relationship Id="rId30" Type="http://schemas.openxmlformats.org/officeDocument/2006/relationships/font" Target="fonts/SairaSemiCondensedMedium-regular.fntdata"/><Relationship Id="rId11" Type="http://schemas.openxmlformats.org/officeDocument/2006/relationships/slide" Target="slides/slide6.xml"/><Relationship Id="rId33" Type="http://schemas.openxmlformats.org/officeDocument/2006/relationships/font" Target="fonts/Saira-bold.fntdata"/><Relationship Id="rId10" Type="http://schemas.openxmlformats.org/officeDocument/2006/relationships/slide" Target="slides/slide5.xml"/><Relationship Id="rId32" Type="http://schemas.openxmlformats.org/officeDocument/2006/relationships/font" Target="fonts/Saira-regular.fntdata"/><Relationship Id="rId13" Type="http://schemas.openxmlformats.org/officeDocument/2006/relationships/slide" Target="slides/slide8.xml"/><Relationship Id="rId35" Type="http://schemas.openxmlformats.org/officeDocument/2006/relationships/font" Target="fonts/Saira-boldItalic.fntdata"/><Relationship Id="rId12" Type="http://schemas.openxmlformats.org/officeDocument/2006/relationships/slide" Target="slides/slide7.xml"/><Relationship Id="rId34" Type="http://schemas.openxmlformats.org/officeDocument/2006/relationships/font" Target="fonts/Saira-italic.fntdata"/><Relationship Id="rId15" Type="http://schemas.openxmlformats.org/officeDocument/2006/relationships/slide" Target="slides/slide10.xml"/><Relationship Id="rId37" Type="http://schemas.openxmlformats.org/officeDocument/2006/relationships/font" Target="fonts/ProximaNovaSemibold-bold.fntdata"/><Relationship Id="rId14" Type="http://schemas.openxmlformats.org/officeDocument/2006/relationships/slide" Target="slides/slide9.xml"/><Relationship Id="rId36" Type="http://schemas.openxmlformats.org/officeDocument/2006/relationships/font" Target="fonts/ProximaNovaSemibold-regular.fntdata"/><Relationship Id="rId17" Type="http://schemas.openxmlformats.org/officeDocument/2006/relationships/slide" Target="slides/slide12.xml"/><Relationship Id="rId39" Type="http://schemas.openxmlformats.org/officeDocument/2006/relationships/font" Target="fonts/SairaThin-regular.fntdata"/><Relationship Id="rId16" Type="http://schemas.openxmlformats.org/officeDocument/2006/relationships/slide" Target="slides/slide11.xml"/><Relationship Id="rId38" Type="http://schemas.openxmlformats.org/officeDocument/2006/relationships/font" Target="fonts/ProximaNova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69c8454d0_1_4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69c8454d0_1_4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d3e582e52_1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d3e582e52_1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69c8454d0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69c8454d0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69c8454d0_1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69c8454d0_1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69c8454d0_1_3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69c8454d0_1_3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69c8454d0_1_3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69c8454d0_1_3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d3e582e52_1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d3e582e52_1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7df209a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7df209a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d3e582e52_1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d3e582e52_1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d3500f5c7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d3500f5c7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d3e582e52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d3e582e52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d3500f5c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d3500f5c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c4d7326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c4d7326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c4d73266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c4d73266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c4d73266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c4d73266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d3e582e52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d3e582e52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c4d732667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c4d732667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69c8454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69c8454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69c8454d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69c8454d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 Id="rId6"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42200" y="1738813"/>
            <a:ext cx="7659600" cy="1188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34250" y="2842200"/>
            <a:ext cx="7675500" cy="56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300">
                <a:solidFill>
                  <a:srgbClr val="2ED3D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1169175" y="1822283"/>
            <a:ext cx="6805800" cy="1187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1169025" y="2846917"/>
            <a:ext cx="6805800" cy="474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solidFill>
                  <a:srgbClr val="2ED3D6"/>
                </a:solidFill>
              </a:defRPr>
            </a:lvl1pPr>
            <a:lvl2pPr indent="-330200" lvl="1" marL="914400" algn="ctr">
              <a:spcBef>
                <a:spcPts val="1600"/>
              </a:spcBef>
              <a:spcAft>
                <a:spcPts val="0"/>
              </a:spcAft>
              <a:buSzPts val="1600"/>
              <a:buChar char="○"/>
              <a:defRPr/>
            </a:lvl2pPr>
            <a:lvl3pPr indent="-330200" lvl="2" marL="1371600" algn="ctr">
              <a:spcBef>
                <a:spcPts val="1600"/>
              </a:spcBef>
              <a:spcAft>
                <a:spcPts val="0"/>
              </a:spcAft>
              <a:buSzPts val="1600"/>
              <a:buChar char="■"/>
              <a:defRPr/>
            </a:lvl3pPr>
            <a:lvl4pPr indent="-330200" lvl="3" marL="1828800" algn="ctr">
              <a:spcBef>
                <a:spcPts val="1600"/>
              </a:spcBef>
              <a:spcAft>
                <a:spcPts val="0"/>
              </a:spcAft>
              <a:buSzPts val="1600"/>
              <a:buChar char="●"/>
              <a:defRPr/>
            </a:lvl4pPr>
            <a:lvl5pPr indent="-330200" lvl="4" marL="2286000" algn="ctr">
              <a:spcBef>
                <a:spcPts val="1600"/>
              </a:spcBef>
              <a:spcAft>
                <a:spcPts val="0"/>
              </a:spcAft>
              <a:buSzPts val="1600"/>
              <a:buChar char="○"/>
              <a:defRPr/>
            </a:lvl5pPr>
            <a:lvl6pPr indent="-330200" lvl="5" marL="2743200" algn="ctr">
              <a:spcBef>
                <a:spcPts val="1600"/>
              </a:spcBef>
              <a:spcAft>
                <a:spcPts val="0"/>
              </a:spcAft>
              <a:buSzPts val="1600"/>
              <a:buChar char="■"/>
              <a:defRPr/>
            </a:lvl6pPr>
            <a:lvl7pPr indent="-330200" lvl="6" marL="3200400" algn="ctr">
              <a:spcBef>
                <a:spcPts val="1600"/>
              </a:spcBef>
              <a:spcAft>
                <a:spcPts val="0"/>
              </a:spcAft>
              <a:buSzPts val="1600"/>
              <a:buChar char="●"/>
              <a:defRPr/>
            </a:lvl7pPr>
            <a:lvl8pPr indent="-330200" lvl="7" marL="3657600" algn="ctr">
              <a:spcBef>
                <a:spcPts val="1600"/>
              </a:spcBef>
              <a:spcAft>
                <a:spcPts val="0"/>
              </a:spcAft>
              <a:buSzPts val="1600"/>
              <a:buChar char="○"/>
              <a:defRPr/>
            </a:lvl8pPr>
            <a:lvl9pPr indent="-330200" lvl="8" marL="4114800" algn="ctr">
              <a:spcBef>
                <a:spcPts val="1600"/>
              </a:spcBef>
              <a:spcAft>
                <a:spcPts val="1600"/>
              </a:spcAft>
              <a:buSzPts val="1600"/>
              <a:buChar char="■"/>
              <a:defRPr/>
            </a:lvl9pPr>
          </a:lstStyle>
          <a:p/>
        </p:txBody>
      </p:sp>
      <p:pic>
        <p:nvPicPr>
          <p:cNvPr id="41" name="Google Shape;41;p11"/>
          <p:cNvPicPr preferRelativeResize="0"/>
          <p:nvPr/>
        </p:nvPicPr>
        <p:blipFill>
          <a:blip r:embed="rId2">
            <a:alphaModFix/>
          </a:blip>
          <a:stretch>
            <a:fillRect/>
          </a:stretch>
        </p:blipFill>
        <p:spPr>
          <a:xfrm>
            <a:off x="6213450" y="200249"/>
            <a:ext cx="1191902" cy="1187400"/>
          </a:xfrm>
          <a:prstGeom prst="rect">
            <a:avLst/>
          </a:prstGeom>
          <a:noFill/>
          <a:ln>
            <a:noFill/>
          </a:ln>
        </p:spPr>
      </p:pic>
      <p:pic>
        <p:nvPicPr>
          <p:cNvPr id="42" name="Google Shape;42;p11"/>
          <p:cNvPicPr preferRelativeResize="0"/>
          <p:nvPr/>
        </p:nvPicPr>
        <p:blipFill>
          <a:blip r:embed="rId2">
            <a:alphaModFix/>
          </a:blip>
          <a:stretch>
            <a:fillRect/>
          </a:stretch>
        </p:blipFill>
        <p:spPr>
          <a:xfrm>
            <a:off x="4210413" y="3777275"/>
            <a:ext cx="722975" cy="720250"/>
          </a:xfrm>
          <a:prstGeom prst="rect">
            <a:avLst/>
          </a:prstGeom>
          <a:noFill/>
          <a:ln>
            <a:noFill/>
          </a:ln>
        </p:spPr>
      </p:pic>
      <p:pic>
        <p:nvPicPr>
          <p:cNvPr id="43" name="Google Shape;43;p11"/>
          <p:cNvPicPr preferRelativeResize="0"/>
          <p:nvPr/>
        </p:nvPicPr>
        <p:blipFill>
          <a:blip r:embed="rId2">
            <a:alphaModFix/>
          </a:blip>
          <a:stretch>
            <a:fillRect/>
          </a:stretch>
        </p:blipFill>
        <p:spPr>
          <a:xfrm>
            <a:off x="1840650" y="242150"/>
            <a:ext cx="571103" cy="5689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3"/>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47" name="Google Shape;47;p13"/>
          <p:cNvSpPr txBox="1"/>
          <p:nvPr>
            <p:ph idx="1" type="subTitle"/>
          </p:nvPr>
        </p:nvSpPr>
        <p:spPr>
          <a:xfrm>
            <a:off x="1220925" y="1492875"/>
            <a:ext cx="5123400" cy="2565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Char char="●"/>
              <a:defRPr/>
            </a:lvl1pPr>
            <a:lvl2pPr lvl="1">
              <a:spcBef>
                <a:spcPts val="1600"/>
              </a:spcBef>
              <a:spcAft>
                <a:spcPts val="0"/>
              </a:spcAft>
              <a:buClr>
                <a:schemeClr val="dk1"/>
              </a:buClr>
              <a:buSzPts val="1600"/>
              <a:buChar char="○"/>
              <a:defRPr/>
            </a:lvl2pPr>
            <a:lvl3pPr lvl="2">
              <a:spcBef>
                <a:spcPts val="1600"/>
              </a:spcBef>
              <a:spcAft>
                <a:spcPts val="0"/>
              </a:spcAft>
              <a:buClr>
                <a:schemeClr val="dk1"/>
              </a:buClr>
              <a:buSzPts val="1600"/>
              <a:buChar char="■"/>
              <a:defRPr/>
            </a:lvl3pPr>
            <a:lvl4pPr lvl="3">
              <a:spcBef>
                <a:spcPts val="1600"/>
              </a:spcBef>
              <a:spcAft>
                <a:spcPts val="0"/>
              </a:spcAft>
              <a:buClr>
                <a:schemeClr val="dk1"/>
              </a:buClr>
              <a:buSzPts val="1600"/>
              <a:buChar char="●"/>
              <a:defRPr/>
            </a:lvl4pPr>
            <a:lvl5pPr lvl="4">
              <a:spcBef>
                <a:spcPts val="1600"/>
              </a:spcBef>
              <a:spcAft>
                <a:spcPts val="0"/>
              </a:spcAft>
              <a:buClr>
                <a:schemeClr val="dk1"/>
              </a:buClr>
              <a:buSzPts val="1600"/>
              <a:buChar char="○"/>
              <a:defRPr/>
            </a:lvl5pPr>
            <a:lvl6pPr lvl="5">
              <a:spcBef>
                <a:spcPts val="1600"/>
              </a:spcBef>
              <a:spcAft>
                <a:spcPts val="0"/>
              </a:spcAft>
              <a:buClr>
                <a:schemeClr val="dk1"/>
              </a:buClr>
              <a:buSzPts val="1600"/>
              <a:buChar char="■"/>
              <a:defRPr/>
            </a:lvl6pPr>
            <a:lvl7pPr lvl="6">
              <a:spcBef>
                <a:spcPts val="1600"/>
              </a:spcBef>
              <a:spcAft>
                <a:spcPts val="0"/>
              </a:spcAft>
              <a:buClr>
                <a:schemeClr val="dk1"/>
              </a:buClr>
              <a:buSzPts val="1600"/>
              <a:buChar char="●"/>
              <a:defRPr/>
            </a:lvl7pPr>
            <a:lvl8pPr lvl="7">
              <a:spcBef>
                <a:spcPts val="1600"/>
              </a:spcBef>
              <a:spcAft>
                <a:spcPts val="0"/>
              </a:spcAft>
              <a:buClr>
                <a:schemeClr val="dk1"/>
              </a:buClr>
              <a:buSzPts val="1600"/>
              <a:buChar char="○"/>
              <a:defRPr/>
            </a:lvl8pPr>
            <a:lvl9pPr lvl="8">
              <a:spcBef>
                <a:spcPts val="1600"/>
              </a:spcBef>
              <a:spcAft>
                <a:spcPts val="1600"/>
              </a:spcAft>
              <a:buClr>
                <a:schemeClr val="dk1"/>
              </a:buClr>
              <a:buSzPts val="16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4"/>
          <p:cNvSpPr txBox="1"/>
          <p:nvPr>
            <p:ph idx="1" type="subTitle"/>
          </p:nvPr>
        </p:nvSpPr>
        <p:spPr>
          <a:xfrm>
            <a:off x="4884550" y="1256650"/>
            <a:ext cx="2841900" cy="309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rgbClr val="2ED3D6"/>
                </a:solidFill>
              </a:defRPr>
            </a:lvl1pPr>
            <a:lvl2pPr lvl="1" rtl="0">
              <a:spcBef>
                <a:spcPts val="1600"/>
              </a:spcBef>
              <a:spcAft>
                <a:spcPts val="0"/>
              </a:spcAft>
              <a:buNone/>
              <a:defRPr sz="1800">
                <a:solidFill>
                  <a:srgbClr val="2ED3D6"/>
                </a:solidFill>
              </a:defRPr>
            </a:lvl2pPr>
            <a:lvl3pPr lvl="2" rtl="0">
              <a:spcBef>
                <a:spcPts val="1600"/>
              </a:spcBef>
              <a:spcAft>
                <a:spcPts val="0"/>
              </a:spcAft>
              <a:buNone/>
              <a:defRPr sz="1800">
                <a:solidFill>
                  <a:srgbClr val="2ED3D6"/>
                </a:solidFill>
              </a:defRPr>
            </a:lvl3pPr>
            <a:lvl4pPr lvl="3" rtl="0">
              <a:spcBef>
                <a:spcPts val="1600"/>
              </a:spcBef>
              <a:spcAft>
                <a:spcPts val="0"/>
              </a:spcAft>
              <a:buNone/>
              <a:defRPr sz="1800">
                <a:solidFill>
                  <a:srgbClr val="2ED3D6"/>
                </a:solidFill>
              </a:defRPr>
            </a:lvl4pPr>
            <a:lvl5pPr lvl="4" rtl="0">
              <a:spcBef>
                <a:spcPts val="1600"/>
              </a:spcBef>
              <a:spcAft>
                <a:spcPts val="0"/>
              </a:spcAft>
              <a:buNone/>
              <a:defRPr sz="1800">
                <a:solidFill>
                  <a:srgbClr val="2ED3D6"/>
                </a:solidFill>
              </a:defRPr>
            </a:lvl5pPr>
            <a:lvl6pPr lvl="5" rtl="0">
              <a:spcBef>
                <a:spcPts val="1600"/>
              </a:spcBef>
              <a:spcAft>
                <a:spcPts val="0"/>
              </a:spcAft>
              <a:buNone/>
              <a:defRPr sz="1800">
                <a:solidFill>
                  <a:srgbClr val="2ED3D6"/>
                </a:solidFill>
              </a:defRPr>
            </a:lvl6pPr>
            <a:lvl7pPr lvl="6" rtl="0">
              <a:spcBef>
                <a:spcPts val="1600"/>
              </a:spcBef>
              <a:spcAft>
                <a:spcPts val="0"/>
              </a:spcAft>
              <a:buNone/>
              <a:defRPr sz="1800">
                <a:solidFill>
                  <a:srgbClr val="2ED3D6"/>
                </a:solidFill>
              </a:defRPr>
            </a:lvl7pPr>
            <a:lvl8pPr lvl="7" rtl="0">
              <a:spcBef>
                <a:spcPts val="1600"/>
              </a:spcBef>
              <a:spcAft>
                <a:spcPts val="0"/>
              </a:spcAft>
              <a:buNone/>
              <a:defRPr sz="1800">
                <a:solidFill>
                  <a:srgbClr val="2ED3D6"/>
                </a:solidFill>
              </a:defRPr>
            </a:lvl8pPr>
            <a:lvl9pPr lvl="8" rtl="0">
              <a:spcBef>
                <a:spcPts val="1600"/>
              </a:spcBef>
              <a:spcAft>
                <a:spcPts val="1600"/>
              </a:spcAft>
              <a:buNone/>
              <a:defRPr sz="1800">
                <a:solidFill>
                  <a:srgbClr val="2ED3D6"/>
                </a:solidFill>
              </a:defRPr>
            </a:lvl9pPr>
          </a:lstStyle>
          <a:p/>
        </p:txBody>
      </p:sp>
      <p:sp>
        <p:nvSpPr>
          <p:cNvPr id="50" name="Google Shape;50;p14"/>
          <p:cNvSpPr txBox="1"/>
          <p:nvPr>
            <p:ph idx="2" type="subTitle"/>
          </p:nvPr>
        </p:nvSpPr>
        <p:spPr>
          <a:xfrm>
            <a:off x="4884549" y="1575501"/>
            <a:ext cx="2841900" cy="617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1" name="Google Shape;51;p14"/>
          <p:cNvSpPr txBox="1"/>
          <p:nvPr>
            <p:ph idx="3" type="subTitle"/>
          </p:nvPr>
        </p:nvSpPr>
        <p:spPr>
          <a:xfrm>
            <a:off x="4884550" y="2320814"/>
            <a:ext cx="2841900" cy="309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rgbClr val="2ED3D6"/>
                </a:solidFill>
              </a:defRPr>
            </a:lvl1pPr>
            <a:lvl2pPr lvl="1" rtl="0">
              <a:spcBef>
                <a:spcPts val="1600"/>
              </a:spcBef>
              <a:spcAft>
                <a:spcPts val="0"/>
              </a:spcAft>
              <a:buNone/>
              <a:defRPr sz="1800">
                <a:solidFill>
                  <a:srgbClr val="2ED3D6"/>
                </a:solidFill>
              </a:defRPr>
            </a:lvl2pPr>
            <a:lvl3pPr lvl="2" rtl="0">
              <a:spcBef>
                <a:spcPts val="1600"/>
              </a:spcBef>
              <a:spcAft>
                <a:spcPts val="0"/>
              </a:spcAft>
              <a:buNone/>
              <a:defRPr sz="1800">
                <a:solidFill>
                  <a:srgbClr val="2ED3D6"/>
                </a:solidFill>
              </a:defRPr>
            </a:lvl3pPr>
            <a:lvl4pPr lvl="3" rtl="0">
              <a:spcBef>
                <a:spcPts val="1600"/>
              </a:spcBef>
              <a:spcAft>
                <a:spcPts val="0"/>
              </a:spcAft>
              <a:buNone/>
              <a:defRPr sz="1800">
                <a:solidFill>
                  <a:srgbClr val="2ED3D6"/>
                </a:solidFill>
              </a:defRPr>
            </a:lvl4pPr>
            <a:lvl5pPr lvl="4" rtl="0">
              <a:spcBef>
                <a:spcPts val="1600"/>
              </a:spcBef>
              <a:spcAft>
                <a:spcPts val="0"/>
              </a:spcAft>
              <a:buNone/>
              <a:defRPr sz="1800">
                <a:solidFill>
                  <a:srgbClr val="2ED3D6"/>
                </a:solidFill>
              </a:defRPr>
            </a:lvl5pPr>
            <a:lvl6pPr lvl="5" rtl="0">
              <a:spcBef>
                <a:spcPts val="1600"/>
              </a:spcBef>
              <a:spcAft>
                <a:spcPts val="0"/>
              </a:spcAft>
              <a:buNone/>
              <a:defRPr sz="1800">
                <a:solidFill>
                  <a:srgbClr val="2ED3D6"/>
                </a:solidFill>
              </a:defRPr>
            </a:lvl6pPr>
            <a:lvl7pPr lvl="6" rtl="0">
              <a:spcBef>
                <a:spcPts val="1600"/>
              </a:spcBef>
              <a:spcAft>
                <a:spcPts val="0"/>
              </a:spcAft>
              <a:buNone/>
              <a:defRPr sz="1800">
                <a:solidFill>
                  <a:srgbClr val="2ED3D6"/>
                </a:solidFill>
              </a:defRPr>
            </a:lvl7pPr>
            <a:lvl8pPr lvl="7" rtl="0">
              <a:spcBef>
                <a:spcPts val="1600"/>
              </a:spcBef>
              <a:spcAft>
                <a:spcPts val="0"/>
              </a:spcAft>
              <a:buNone/>
              <a:defRPr sz="1800">
                <a:solidFill>
                  <a:srgbClr val="2ED3D6"/>
                </a:solidFill>
              </a:defRPr>
            </a:lvl8pPr>
            <a:lvl9pPr lvl="8" rtl="0">
              <a:spcBef>
                <a:spcPts val="1600"/>
              </a:spcBef>
              <a:spcAft>
                <a:spcPts val="1600"/>
              </a:spcAft>
              <a:buNone/>
              <a:defRPr sz="1800">
                <a:solidFill>
                  <a:srgbClr val="2ED3D6"/>
                </a:solidFill>
              </a:defRPr>
            </a:lvl9pPr>
          </a:lstStyle>
          <a:p/>
        </p:txBody>
      </p:sp>
      <p:sp>
        <p:nvSpPr>
          <p:cNvPr id="52" name="Google Shape;52;p14"/>
          <p:cNvSpPr txBox="1"/>
          <p:nvPr>
            <p:ph idx="4" type="subTitle"/>
          </p:nvPr>
        </p:nvSpPr>
        <p:spPr>
          <a:xfrm>
            <a:off x="4884549" y="2639643"/>
            <a:ext cx="2841900" cy="617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3" name="Google Shape;53;p14"/>
          <p:cNvSpPr txBox="1"/>
          <p:nvPr>
            <p:ph idx="5" type="subTitle"/>
          </p:nvPr>
        </p:nvSpPr>
        <p:spPr>
          <a:xfrm>
            <a:off x="4884550" y="3385101"/>
            <a:ext cx="2841900" cy="309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rgbClr val="2ED3D6"/>
                </a:solidFill>
              </a:defRPr>
            </a:lvl1pPr>
            <a:lvl2pPr lvl="1" rtl="0">
              <a:spcBef>
                <a:spcPts val="1600"/>
              </a:spcBef>
              <a:spcAft>
                <a:spcPts val="0"/>
              </a:spcAft>
              <a:buNone/>
              <a:defRPr sz="1800">
                <a:solidFill>
                  <a:srgbClr val="2ED3D6"/>
                </a:solidFill>
              </a:defRPr>
            </a:lvl2pPr>
            <a:lvl3pPr lvl="2" rtl="0">
              <a:spcBef>
                <a:spcPts val="1600"/>
              </a:spcBef>
              <a:spcAft>
                <a:spcPts val="0"/>
              </a:spcAft>
              <a:buNone/>
              <a:defRPr sz="1800">
                <a:solidFill>
                  <a:srgbClr val="2ED3D6"/>
                </a:solidFill>
              </a:defRPr>
            </a:lvl3pPr>
            <a:lvl4pPr lvl="3" rtl="0">
              <a:spcBef>
                <a:spcPts val="1600"/>
              </a:spcBef>
              <a:spcAft>
                <a:spcPts val="0"/>
              </a:spcAft>
              <a:buNone/>
              <a:defRPr sz="1800">
                <a:solidFill>
                  <a:srgbClr val="2ED3D6"/>
                </a:solidFill>
              </a:defRPr>
            </a:lvl4pPr>
            <a:lvl5pPr lvl="4" rtl="0">
              <a:spcBef>
                <a:spcPts val="1600"/>
              </a:spcBef>
              <a:spcAft>
                <a:spcPts val="0"/>
              </a:spcAft>
              <a:buNone/>
              <a:defRPr sz="1800">
                <a:solidFill>
                  <a:srgbClr val="2ED3D6"/>
                </a:solidFill>
              </a:defRPr>
            </a:lvl5pPr>
            <a:lvl6pPr lvl="5" rtl="0">
              <a:spcBef>
                <a:spcPts val="1600"/>
              </a:spcBef>
              <a:spcAft>
                <a:spcPts val="0"/>
              </a:spcAft>
              <a:buNone/>
              <a:defRPr sz="1800">
                <a:solidFill>
                  <a:srgbClr val="2ED3D6"/>
                </a:solidFill>
              </a:defRPr>
            </a:lvl6pPr>
            <a:lvl7pPr lvl="6" rtl="0">
              <a:spcBef>
                <a:spcPts val="1600"/>
              </a:spcBef>
              <a:spcAft>
                <a:spcPts val="0"/>
              </a:spcAft>
              <a:buNone/>
              <a:defRPr sz="1800">
                <a:solidFill>
                  <a:srgbClr val="2ED3D6"/>
                </a:solidFill>
              </a:defRPr>
            </a:lvl7pPr>
            <a:lvl8pPr lvl="7" rtl="0">
              <a:spcBef>
                <a:spcPts val="1600"/>
              </a:spcBef>
              <a:spcAft>
                <a:spcPts val="0"/>
              </a:spcAft>
              <a:buNone/>
              <a:defRPr sz="1800">
                <a:solidFill>
                  <a:srgbClr val="2ED3D6"/>
                </a:solidFill>
              </a:defRPr>
            </a:lvl8pPr>
            <a:lvl9pPr lvl="8" rtl="0">
              <a:spcBef>
                <a:spcPts val="1600"/>
              </a:spcBef>
              <a:spcAft>
                <a:spcPts val="1600"/>
              </a:spcAft>
              <a:buNone/>
              <a:defRPr sz="1800">
                <a:solidFill>
                  <a:srgbClr val="2ED3D6"/>
                </a:solidFill>
              </a:defRPr>
            </a:lvl9pPr>
          </a:lstStyle>
          <a:p/>
        </p:txBody>
      </p:sp>
      <p:sp>
        <p:nvSpPr>
          <p:cNvPr id="54" name="Google Shape;54;p14"/>
          <p:cNvSpPr txBox="1"/>
          <p:nvPr>
            <p:ph idx="6" type="subTitle"/>
          </p:nvPr>
        </p:nvSpPr>
        <p:spPr>
          <a:xfrm>
            <a:off x="4884549" y="3703802"/>
            <a:ext cx="2841900" cy="617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5" name="Google Shape;55;p14"/>
          <p:cNvSpPr txBox="1"/>
          <p:nvPr>
            <p:ph hasCustomPrompt="1" type="title"/>
          </p:nvPr>
        </p:nvSpPr>
        <p:spPr>
          <a:xfrm>
            <a:off x="4172567" y="1560845"/>
            <a:ext cx="640200" cy="3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6" name="Google Shape;56;p14"/>
          <p:cNvSpPr txBox="1"/>
          <p:nvPr>
            <p:ph hasCustomPrompt="1" idx="7" type="title"/>
          </p:nvPr>
        </p:nvSpPr>
        <p:spPr>
          <a:xfrm>
            <a:off x="4203883" y="2619750"/>
            <a:ext cx="640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7" name="Google Shape;57;p14"/>
          <p:cNvSpPr txBox="1"/>
          <p:nvPr>
            <p:ph hasCustomPrompt="1" idx="8" type="title"/>
          </p:nvPr>
        </p:nvSpPr>
        <p:spPr>
          <a:xfrm>
            <a:off x="4202692" y="3679823"/>
            <a:ext cx="640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8" name="Google Shape;58;p14"/>
          <p:cNvSpPr txBox="1"/>
          <p:nvPr>
            <p:ph idx="9"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800"/>
              <a:buNone/>
              <a:defRPr sz="2800">
                <a:solidFill>
                  <a:srgbClr val="FFFFFF"/>
                </a:solidFill>
              </a:defRPr>
            </a:lvl1pPr>
            <a:lvl2pPr lvl="1" rtl="0">
              <a:lnSpc>
                <a:spcPct val="100000"/>
              </a:lnSpc>
              <a:spcBef>
                <a:spcPts val="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5"/>
          <p:cNvSpPr txBox="1"/>
          <p:nvPr>
            <p:ph idx="1" type="subTitle"/>
          </p:nvPr>
        </p:nvSpPr>
        <p:spPr>
          <a:xfrm>
            <a:off x="1702125" y="2603630"/>
            <a:ext cx="15942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1600"/>
              </a:spcBef>
              <a:spcAft>
                <a:spcPts val="0"/>
              </a:spcAft>
              <a:buNone/>
              <a:defRPr sz="1800">
                <a:solidFill>
                  <a:srgbClr val="2ED3D6"/>
                </a:solidFill>
              </a:defRPr>
            </a:lvl2pPr>
            <a:lvl3pPr lvl="2" rtl="0" algn="ctr">
              <a:spcBef>
                <a:spcPts val="1600"/>
              </a:spcBef>
              <a:spcAft>
                <a:spcPts val="0"/>
              </a:spcAft>
              <a:buNone/>
              <a:defRPr sz="1800">
                <a:solidFill>
                  <a:srgbClr val="2ED3D6"/>
                </a:solidFill>
              </a:defRPr>
            </a:lvl3pPr>
            <a:lvl4pPr lvl="3" rtl="0" algn="ctr">
              <a:spcBef>
                <a:spcPts val="1600"/>
              </a:spcBef>
              <a:spcAft>
                <a:spcPts val="0"/>
              </a:spcAft>
              <a:buNone/>
              <a:defRPr sz="1800">
                <a:solidFill>
                  <a:srgbClr val="2ED3D6"/>
                </a:solidFill>
              </a:defRPr>
            </a:lvl4pPr>
            <a:lvl5pPr lvl="4" rtl="0" algn="ctr">
              <a:spcBef>
                <a:spcPts val="1600"/>
              </a:spcBef>
              <a:spcAft>
                <a:spcPts val="0"/>
              </a:spcAft>
              <a:buNone/>
              <a:defRPr sz="1800">
                <a:solidFill>
                  <a:srgbClr val="2ED3D6"/>
                </a:solidFill>
              </a:defRPr>
            </a:lvl5pPr>
            <a:lvl6pPr lvl="5" rtl="0" algn="ctr">
              <a:spcBef>
                <a:spcPts val="1600"/>
              </a:spcBef>
              <a:spcAft>
                <a:spcPts val="0"/>
              </a:spcAft>
              <a:buNone/>
              <a:defRPr sz="1800">
                <a:solidFill>
                  <a:srgbClr val="2ED3D6"/>
                </a:solidFill>
              </a:defRPr>
            </a:lvl6pPr>
            <a:lvl7pPr lvl="6" rtl="0" algn="ctr">
              <a:spcBef>
                <a:spcPts val="1600"/>
              </a:spcBef>
              <a:spcAft>
                <a:spcPts val="0"/>
              </a:spcAft>
              <a:buNone/>
              <a:defRPr sz="1800">
                <a:solidFill>
                  <a:srgbClr val="2ED3D6"/>
                </a:solidFill>
              </a:defRPr>
            </a:lvl7pPr>
            <a:lvl8pPr lvl="7" rtl="0" algn="ctr">
              <a:spcBef>
                <a:spcPts val="1600"/>
              </a:spcBef>
              <a:spcAft>
                <a:spcPts val="0"/>
              </a:spcAft>
              <a:buNone/>
              <a:defRPr sz="1800">
                <a:solidFill>
                  <a:srgbClr val="2ED3D6"/>
                </a:solidFill>
              </a:defRPr>
            </a:lvl8pPr>
            <a:lvl9pPr lvl="8" rtl="0" algn="ctr">
              <a:spcBef>
                <a:spcPts val="1600"/>
              </a:spcBef>
              <a:spcAft>
                <a:spcPts val="1600"/>
              </a:spcAft>
              <a:buNone/>
              <a:defRPr sz="1800">
                <a:solidFill>
                  <a:srgbClr val="2ED3D6"/>
                </a:solidFill>
              </a:defRPr>
            </a:lvl9pPr>
          </a:lstStyle>
          <a:p/>
        </p:txBody>
      </p:sp>
      <p:sp>
        <p:nvSpPr>
          <p:cNvPr id="61" name="Google Shape;61;p15"/>
          <p:cNvSpPr txBox="1"/>
          <p:nvPr>
            <p:ph idx="2" type="subTitle"/>
          </p:nvPr>
        </p:nvSpPr>
        <p:spPr>
          <a:xfrm>
            <a:off x="1702125" y="2976706"/>
            <a:ext cx="1594200" cy="938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62" name="Google Shape;62;p15"/>
          <p:cNvSpPr txBox="1"/>
          <p:nvPr>
            <p:ph idx="3" type="subTitle"/>
          </p:nvPr>
        </p:nvSpPr>
        <p:spPr>
          <a:xfrm>
            <a:off x="3774900" y="2603630"/>
            <a:ext cx="15942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1600"/>
              </a:spcBef>
              <a:spcAft>
                <a:spcPts val="0"/>
              </a:spcAft>
              <a:buNone/>
              <a:defRPr sz="1800">
                <a:solidFill>
                  <a:srgbClr val="2ED3D6"/>
                </a:solidFill>
              </a:defRPr>
            </a:lvl2pPr>
            <a:lvl3pPr lvl="2" rtl="0" algn="ctr">
              <a:spcBef>
                <a:spcPts val="1600"/>
              </a:spcBef>
              <a:spcAft>
                <a:spcPts val="0"/>
              </a:spcAft>
              <a:buNone/>
              <a:defRPr sz="1800">
                <a:solidFill>
                  <a:srgbClr val="2ED3D6"/>
                </a:solidFill>
              </a:defRPr>
            </a:lvl3pPr>
            <a:lvl4pPr lvl="3" rtl="0" algn="ctr">
              <a:spcBef>
                <a:spcPts val="1600"/>
              </a:spcBef>
              <a:spcAft>
                <a:spcPts val="0"/>
              </a:spcAft>
              <a:buNone/>
              <a:defRPr sz="1800">
                <a:solidFill>
                  <a:srgbClr val="2ED3D6"/>
                </a:solidFill>
              </a:defRPr>
            </a:lvl4pPr>
            <a:lvl5pPr lvl="4" rtl="0" algn="ctr">
              <a:spcBef>
                <a:spcPts val="1600"/>
              </a:spcBef>
              <a:spcAft>
                <a:spcPts val="0"/>
              </a:spcAft>
              <a:buNone/>
              <a:defRPr sz="1800">
                <a:solidFill>
                  <a:srgbClr val="2ED3D6"/>
                </a:solidFill>
              </a:defRPr>
            </a:lvl5pPr>
            <a:lvl6pPr lvl="5" rtl="0" algn="ctr">
              <a:spcBef>
                <a:spcPts val="1600"/>
              </a:spcBef>
              <a:spcAft>
                <a:spcPts val="0"/>
              </a:spcAft>
              <a:buNone/>
              <a:defRPr sz="1800">
                <a:solidFill>
                  <a:srgbClr val="2ED3D6"/>
                </a:solidFill>
              </a:defRPr>
            </a:lvl6pPr>
            <a:lvl7pPr lvl="6" rtl="0" algn="ctr">
              <a:spcBef>
                <a:spcPts val="1600"/>
              </a:spcBef>
              <a:spcAft>
                <a:spcPts val="0"/>
              </a:spcAft>
              <a:buNone/>
              <a:defRPr sz="1800">
                <a:solidFill>
                  <a:srgbClr val="2ED3D6"/>
                </a:solidFill>
              </a:defRPr>
            </a:lvl7pPr>
            <a:lvl8pPr lvl="7" rtl="0" algn="ctr">
              <a:spcBef>
                <a:spcPts val="1600"/>
              </a:spcBef>
              <a:spcAft>
                <a:spcPts val="0"/>
              </a:spcAft>
              <a:buNone/>
              <a:defRPr sz="1800">
                <a:solidFill>
                  <a:srgbClr val="2ED3D6"/>
                </a:solidFill>
              </a:defRPr>
            </a:lvl8pPr>
            <a:lvl9pPr lvl="8" rtl="0" algn="ctr">
              <a:spcBef>
                <a:spcPts val="1600"/>
              </a:spcBef>
              <a:spcAft>
                <a:spcPts val="1600"/>
              </a:spcAft>
              <a:buNone/>
              <a:defRPr sz="1800">
                <a:solidFill>
                  <a:srgbClr val="2ED3D6"/>
                </a:solidFill>
              </a:defRPr>
            </a:lvl9pPr>
          </a:lstStyle>
          <a:p/>
        </p:txBody>
      </p:sp>
      <p:sp>
        <p:nvSpPr>
          <p:cNvPr id="63" name="Google Shape;63;p15"/>
          <p:cNvSpPr txBox="1"/>
          <p:nvPr>
            <p:ph idx="4" type="subTitle"/>
          </p:nvPr>
        </p:nvSpPr>
        <p:spPr>
          <a:xfrm>
            <a:off x="3774900" y="2976706"/>
            <a:ext cx="1594200" cy="938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64" name="Google Shape;64;p15"/>
          <p:cNvSpPr txBox="1"/>
          <p:nvPr>
            <p:ph idx="5" type="subTitle"/>
          </p:nvPr>
        </p:nvSpPr>
        <p:spPr>
          <a:xfrm>
            <a:off x="5847675" y="2603630"/>
            <a:ext cx="15942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1600"/>
              </a:spcBef>
              <a:spcAft>
                <a:spcPts val="0"/>
              </a:spcAft>
              <a:buNone/>
              <a:defRPr sz="1800">
                <a:solidFill>
                  <a:srgbClr val="2ED3D6"/>
                </a:solidFill>
              </a:defRPr>
            </a:lvl2pPr>
            <a:lvl3pPr lvl="2" rtl="0" algn="ctr">
              <a:spcBef>
                <a:spcPts val="1600"/>
              </a:spcBef>
              <a:spcAft>
                <a:spcPts val="0"/>
              </a:spcAft>
              <a:buNone/>
              <a:defRPr sz="1800">
                <a:solidFill>
                  <a:srgbClr val="2ED3D6"/>
                </a:solidFill>
              </a:defRPr>
            </a:lvl3pPr>
            <a:lvl4pPr lvl="3" rtl="0" algn="ctr">
              <a:spcBef>
                <a:spcPts val="1600"/>
              </a:spcBef>
              <a:spcAft>
                <a:spcPts val="0"/>
              </a:spcAft>
              <a:buNone/>
              <a:defRPr sz="1800">
                <a:solidFill>
                  <a:srgbClr val="2ED3D6"/>
                </a:solidFill>
              </a:defRPr>
            </a:lvl4pPr>
            <a:lvl5pPr lvl="4" rtl="0" algn="ctr">
              <a:spcBef>
                <a:spcPts val="1600"/>
              </a:spcBef>
              <a:spcAft>
                <a:spcPts val="0"/>
              </a:spcAft>
              <a:buNone/>
              <a:defRPr sz="1800">
                <a:solidFill>
                  <a:srgbClr val="2ED3D6"/>
                </a:solidFill>
              </a:defRPr>
            </a:lvl5pPr>
            <a:lvl6pPr lvl="5" rtl="0" algn="ctr">
              <a:spcBef>
                <a:spcPts val="1600"/>
              </a:spcBef>
              <a:spcAft>
                <a:spcPts val="0"/>
              </a:spcAft>
              <a:buNone/>
              <a:defRPr sz="1800">
                <a:solidFill>
                  <a:srgbClr val="2ED3D6"/>
                </a:solidFill>
              </a:defRPr>
            </a:lvl6pPr>
            <a:lvl7pPr lvl="6" rtl="0" algn="ctr">
              <a:spcBef>
                <a:spcPts val="1600"/>
              </a:spcBef>
              <a:spcAft>
                <a:spcPts val="0"/>
              </a:spcAft>
              <a:buNone/>
              <a:defRPr sz="1800">
                <a:solidFill>
                  <a:srgbClr val="2ED3D6"/>
                </a:solidFill>
              </a:defRPr>
            </a:lvl7pPr>
            <a:lvl8pPr lvl="7" rtl="0" algn="ctr">
              <a:spcBef>
                <a:spcPts val="1600"/>
              </a:spcBef>
              <a:spcAft>
                <a:spcPts val="0"/>
              </a:spcAft>
              <a:buNone/>
              <a:defRPr sz="1800">
                <a:solidFill>
                  <a:srgbClr val="2ED3D6"/>
                </a:solidFill>
              </a:defRPr>
            </a:lvl8pPr>
            <a:lvl9pPr lvl="8" rtl="0" algn="ctr">
              <a:spcBef>
                <a:spcPts val="1600"/>
              </a:spcBef>
              <a:spcAft>
                <a:spcPts val="1600"/>
              </a:spcAft>
              <a:buNone/>
              <a:defRPr sz="1800">
                <a:solidFill>
                  <a:srgbClr val="2ED3D6"/>
                </a:solidFill>
              </a:defRPr>
            </a:lvl9pPr>
          </a:lstStyle>
          <a:p/>
        </p:txBody>
      </p:sp>
      <p:sp>
        <p:nvSpPr>
          <p:cNvPr id="65" name="Google Shape;65;p15"/>
          <p:cNvSpPr txBox="1"/>
          <p:nvPr>
            <p:ph idx="6" type="subTitle"/>
          </p:nvPr>
        </p:nvSpPr>
        <p:spPr>
          <a:xfrm>
            <a:off x="5847675" y="2976706"/>
            <a:ext cx="1594200" cy="938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66" name="Google Shape;66;p15"/>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800"/>
              <a:buNone/>
              <a:defRPr sz="2800">
                <a:solidFill>
                  <a:srgbClr val="FFFFFF"/>
                </a:solidFill>
              </a:defRPr>
            </a:lvl1pPr>
            <a:lvl2pPr lvl="1" rtl="0">
              <a:lnSpc>
                <a:spcPct val="100000"/>
              </a:lnSpc>
              <a:spcBef>
                <a:spcPts val="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p:txBody>
      </p:sp>
      <p:pic>
        <p:nvPicPr>
          <p:cNvPr id="67" name="Google Shape;67;p15"/>
          <p:cNvPicPr preferRelativeResize="0"/>
          <p:nvPr/>
        </p:nvPicPr>
        <p:blipFill>
          <a:blip r:embed="rId3">
            <a:alphaModFix/>
          </a:blip>
          <a:stretch>
            <a:fillRect/>
          </a:stretch>
        </p:blipFill>
        <p:spPr>
          <a:xfrm>
            <a:off x="410025" y="3777899"/>
            <a:ext cx="941963" cy="938400"/>
          </a:xfrm>
          <a:prstGeom prst="rect">
            <a:avLst/>
          </a:prstGeom>
          <a:noFill/>
          <a:ln>
            <a:noFill/>
          </a:ln>
        </p:spPr>
      </p:pic>
      <p:pic>
        <p:nvPicPr>
          <p:cNvPr id="68" name="Google Shape;68;p15"/>
          <p:cNvPicPr preferRelativeResize="0"/>
          <p:nvPr/>
        </p:nvPicPr>
        <p:blipFill>
          <a:blip r:embed="rId3">
            <a:alphaModFix/>
          </a:blip>
          <a:stretch>
            <a:fillRect/>
          </a:stretch>
        </p:blipFill>
        <p:spPr>
          <a:xfrm>
            <a:off x="7030175" y="471924"/>
            <a:ext cx="574882" cy="572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ph idx="1" type="subTitle"/>
          </p:nvPr>
        </p:nvSpPr>
        <p:spPr>
          <a:xfrm>
            <a:off x="929325" y="3278318"/>
            <a:ext cx="15942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0"/>
              </a:spcBef>
              <a:spcAft>
                <a:spcPts val="0"/>
              </a:spcAft>
              <a:buNone/>
              <a:defRPr sz="1800">
                <a:solidFill>
                  <a:srgbClr val="2ED3D6"/>
                </a:solidFill>
              </a:defRPr>
            </a:lvl2pPr>
            <a:lvl3pPr lvl="2" rtl="0" algn="ctr">
              <a:spcBef>
                <a:spcPts val="0"/>
              </a:spcBef>
              <a:spcAft>
                <a:spcPts val="0"/>
              </a:spcAft>
              <a:buNone/>
              <a:defRPr sz="1800">
                <a:solidFill>
                  <a:srgbClr val="2ED3D6"/>
                </a:solidFill>
              </a:defRPr>
            </a:lvl3pPr>
            <a:lvl4pPr lvl="3" rtl="0" algn="ctr">
              <a:spcBef>
                <a:spcPts val="0"/>
              </a:spcBef>
              <a:spcAft>
                <a:spcPts val="0"/>
              </a:spcAft>
              <a:buNone/>
              <a:defRPr sz="1800">
                <a:solidFill>
                  <a:srgbClr val="2ED3D6"/>
                </a:solidFill>
              </a:defRPr>
            </a:lvl4pPr>
            <a:lvl5pPr lvl="4" rtl="0" algn="ctr">
              <a:spcBef>
                <a:spcPts val="0"/>
              </a:spcBef>
              <a:spcAft>
                <a:spcPts val="0"/>
              </a:spcAft>
              <a:buNone/>
              <a:defRPr sz="1800">
                <a:solidFill>
                  <a:srgbClr val="2ED3D6"/>
                </a:solidFill>
              </a:defRPr>
            </a:lvl5pPr>
            <a:lvl6pPr lvl="5" rtl="0" algn="ctr">
              <a:spcBef>
                <a:spcPts val="0"/>
              </a:spcBef>
              <a:spcAft>
                <a:spcPts val="0"/>
              </a:spcAft>
              <a:buNone/>
              <a:defRPr sz="1800">
                <a:solidFill>
                  <a:srgbClr val="2ED3D6"/>
                </a:solidFill>
              </a:defRPr>
            </a:lvl6pPr>
            <a:lvl7pPr lvl="6" rtl="0" algn="ctr">
              <a:spcBef>
                <a:spcPts val="0"/>
              </a:spcBef>
              <a:spcAft>
                <a:spcPts val="0"/>
              </a:spcAft>
              <a:buNone/>
              <a:defRPr sz="1800">
                <a:solidFill>
                  <a:srgbClr val="2ED3D6"/>
                </a:solidFill>
              </a:defRPr>
            </a:lvl7pPr>
            <a:lvl8pPr lvl="7" rtl="0" algn="ctr">
              <a:spcBef>
                <a:spcPts val="0"/>
              </a:spcBef>
              <a:spcAft>
                <a:spcPts val="0"/>
              </a:spcAft>
              <a:buNone/>
              <a:defRPr sz="1800">
                <a:solidFill>
                  <a:srgbClr val="2ED3D6"/>
                </a:solidFill>
              </a:defRPr>
            </a:lvl8pPr>
            <a:lvl9pPr lvl="8" rtl="0" algn="ctr">
              <a:spcBef>
                <a:spcPts val="0"/>
              </a:spcBef>
              <a:spcAft>
                <a:spcPts val="0"/>
              </a:spcAft>
              <a:buNone/>
              <a:defRPr sz="1800">
                <a:solidFill>
                  <a:srgbClr val="2ED3D6"/>
                </a:solidFill>
              </a:defRPr>
            </a:lvl9pPr>
          </a:lstStyle>
          <a:p/>
        </p:txBody>
      </p:sp>
      <p:sp>
        <p:nvSpPr>
          <p:cNvPr id="71" name="Google Shape;71;p16"/>
          <p:cNvSpPr txBox="1"/>
          <p:nvPr>
            <p:ph idx="2" type="subTitle"/>
          </p:nvPr>
        </p:nvSpPr>
        <p:spPr>
          <a:xfrm>
            <a:off x="929325" y="3602338"/>
            <a:ext cx="1594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6"/>
          <p:cNvSpPr txBox="1"/>
          <p:nvPr>
            <p:ph idx="3" type="subTitle"/>
          </p:nvPr>
        </p:nvSpPr>
        <p:spPr>
          <a:xfrm>
            <a:off x="929325" y="1269793"/>
            <a:ext cx="15942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0"/>
              </a:spcBef>
              <a:spcAft>
                <a:spcPts val="0"/>
              </a:spcAft>
              <a:buNone/>
              <a:defRPr sz="1800">
                <a:solidFill>
                  <a:srgbClr val="2ED3D6"/>
                </a:solidFill>
              </a:defRPr>
            </a:lvl2pPr>
            <a:lvl3pPr lvl="2" rtl="0" algn="ctr">
              <a:spcBef>
                <a:spcPts val="0"/>
              </a:spcBef>
              <a:spcAft>
                <a:spcPts val="0"/>
              </a:spcAft>
              <a:buNone/>
              <a:defRPr sz="1800">
                <a:solidFill>
                  <a:srgbClr val="2ED3D6"/>
                </a:solidFill>
              </a:defRPr>
            </a:lvl3pPr>
            <a:lvl4pPr lvl="3" rtl="0" algn="ctr">
              <a:spcBef>
                <a:spcPts val="0"/>
              </a:spcBef>
              <a:spcAft>
                <a:spcPts val="0"/>
              </a:spcAft>
              <a:buNone/>
              <a:defRPr sz="1800">
                <a:solidFill>
                  <a:srgbClr val="2ED3D6"/>
                </a:solidFill>
              </a:defRPr>
            </a:lvl4pPr>
            <a:lvl5pPr lvl="4" rtl="0" algn="ctr">
              <a:spcBef>
                <a:spcPts val="0"/>
              </a:spcBef>
              <a:spcAft>
                <a:spcPts val="0"/>
              </a:spcAft>
              <a:buNone/>
              <a:defRPr sz="1800">
                <a:solidFill>
                  <a:srgbClr val="2ED3D6"/>
                </a:solidFill>
              </a:defRPr>
            </a:lvl5pPr>
            <a:lvl6pPr lvl="5" rtl="0" algn="ctr">
              <a:spcBef>
                <a:spcPts val="0"/>
              </a:spcBef>
              <a:spcAft>
                <a:spcPts val="0"/>
              </a:spcAft>
              <a:buNone/>
              <a:defRPr sz="1800">
                <a:solidFill>
                  <a:srgbClr val="2ED3D6"/>
                </a:solidFill>
              </a:defRPr>
            </a:lvl6pPr>
            <a:lvl7pPr lvl="6" rtl="0" algn="ctr">
              <a:spcBef>
                <a:spcPts val="0"/>
              </a:spcBef>
              <a:spcAft>
                <a:spcPts val="0"/>
              </a:spcAft>
              <a:buNone/>
              <a:defRPr sz="1800">
                <a:solidFill>
                  <a:srgbClr val="2ED3D6"/>
                </a:solidFill>
              </a:defRPr>
            </a:lvl7pPr>
            <a:lvl8pPr lvl="7" rtl="0" algn="ctr">
              <a:spcBef>
                <a:spcPts val="0"/>
              </a:spcBef>
              <a:spcAft>
                <a:spcPts val="0"/>
              </a:spcAft>
              <a:buNone/>
              <a:defRPr sz="1800">
                <a:solidFill>
                  <a:srgbClr val="2ED3D6"/>
                </a:solidFill>
              </a:defRPr>
            </a:lvl8pPr>
            <a:lvl9pPr lvl="8" rtl="0" algn="ctr">
              <a:spcBef>
                <a:spcPts val="0"/>
              </a:spcBef>
              <a:spcAft>
                <a:spcPts val="0"/>
              </a:spcAft>
              <a:buNone/>
              <a:defRPr sz="1800">
                <a:solidFill>
                  <a:srgbClr val="2ED3D6"/>
                </a:solidFill>
              </a:defRPr>
            </a:lvl9pPr>
          </a:lstStyle>
          <a:p/>
        </p:txBody>
      </p:sp>
      <p:sp>
        <p:nvSpPr>
          <p:cNvPr id="73" name="Google Shape;73;p16"/>
          <p:cNvSpPr txBox="1"/>
          <p:nvPr>
            <p:ph idx="4" type="subTitle"/>
          </p:nvPr>
        </p:nvSpPr>
        <p:spPr>
          <a:xfrm>
            <a:off x="929325" y="1593812"/>
            <a:ext cx="1594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74" name="Google Shape;74;p16"/>
          <p:cNvSpPr txBox="1"/>
          <p:nvPr>
            <p:ph idx="5" type="subTitle"/>
          </p:nvPr>
        </p:nvSpPr>
        <p:spPr>
          <a:xfrm>
            <a:off x="6620475" y="2422293"/>
            <a:ext cx="15942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0"/>
              </a:spcBef>
              <a:spcAft>
                <a:spcPts val="0"/>
              </a:spcAft>
              <a:buNone/>
              <a:defRPr sz="1800">
                <a:solidFill>
                  <a:srgbClr val="2ED3D6"/>
                </a:solidFill>
              </a:defRPr>
            </a:lvl2pPr>
            <a:lvl3pPr lvl="2" rtl="0" algn="ctr">
              <a:spcBef>
                <a:spcPts val="0"/>
              </a:spcBef>
              <a:spcAft>
                <a:spcPts val="0"/>
              </a:spcAft>
              <a:buNone/>
              <a:defRPr sz="1800">
                <a:solidFill>
                  <a:srgbClr val="2ED3D6"/>
                </a:solidFill>
              </a:defRPr>
            </a:lvl3pPr>
            <a:lvl4pPr lvl="3" rtl="0" algn="ctr">
              <a:spcBef>
                <a:spcPts val="0"/>
              </a:spcBef>
              <a:spcAft>
                <a:spcPts val="0"/>
              </a:spcAft>
              <a:buNone/>
              <a:defRPr sz="1800">
                <a:solidFill>
                  <a:srgbClr val="2ED3D6"/>
                </a:solidFill>
              </a:defRPr>
            </a:lvl4pPr>
            <a:lvl5pPr lvl="4" rtl="0" algn="ctr">
              <a:spcBef>
                <a:spcPts val="0"/>
              </a:spcBef>
              <a:spcAft>
                <a:spcPts val="0"/>
              </a:spcAft>
              <a:buNone/>
              <a:defRPr sz="1800">
                <a:solidFill>
                  <a:srgbClr val="2ED3D6"/>
                </a:solidFill>
              </a:defRPr>
            </a:lvl5pPr>
            <a:lvl6pPr lvl="5" rtl="0" algn="ctr">
              <a:spcBef>
                <a:spcPts val="0"/>
              </a:spcBef>
              <a:spcAft>
                <a:spcPts val="0"/>
              </a:spcAft>
              <a:buNone/>
              <a:defRPr sz="1800">
                <a:solidFill>
                  <a:srgbClr val="2ED3D6"/>
                </a:solidFill>
              </a:defRPr>
            </a:lvl6pPr>
            <a:lvl7pPr lvl="6" rtl="0" algn="ctr">
              <a:spcBef>
                <a:spcPts val="0"/>
              </a:spcBef>
              <a:spcAft>
                <a:spcPts val="0"/>
              </a:spcAft>
              <a:buNone/>
              <a:defRPr sz="1800">
                <a:solidFill>
                  <a:srgbClr val="2ED3D6"/>
                </a:solidFill>
              </a:defRPr>
            </a:lvl7pPr>
            <a:lvl8pPr lvl="7" rtl="0" algn="ctr">
              <a:spcBef>
                <a:spcPts val="0"/>
              </a:spcBef>
              <a:spcAft>
                <a:spcPts val="0"/>
              </a:spcAft>
              <a:buNone/>
              <a:defRPr sz="1800">
                <a:solidFill>
                  <a:srgbClr val="2ED3D6"/>
                </a:solidFill>
              </a:defRPr>
            </a:lvl8pPr>
            <a:lvl9pPr lvl="8" rtl="0" algn="ctr">
              <a:spcBef>
                <a:spcPts val="0"/>
              </a:spcBef>
              <a:spcAft>
                <a:spcPts val="0"/>
              </a:spcAft>
              <a:buNone/>
              <a:defRPr sz="1800">
                <a:solidFill>
                  <a:srgbClr val="2ED3D6"/>
                </a:solidFill>
              </a:defRPr>
            </a:lvl9pPr>
          </a:lstStyle>
          <a:p/>
        </p:txBody>
      </p:sp>
      <p:sp>
        <p:nvSpPr>
          <p:cNvPr id="75" name="Google Shape;75;p16"/>
          <p:cNvSpPr txBox="1"/>
          <p:nvPr>
            <p:ph idx="6" type="subTitle"/>
          </p:nvPr>
        </p:nvSpPr>
        <p:spPr>
          <a:xfrm>
            <a:off x="6620500" y="2746313"/>
            <a:ext cx="1594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76" name="Google Shape;76;p16"/>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800"/>
              <a:buNone/>
              <a:defRPr sz="2800">
                <a:solidFill>
                  <a:srgbClr val="FFFFFF"/>
                </a:solidFill>
              </a:defRPr>
            </a:lvl1pPr>
            <a:lvl2pPr lvl="1" rtl="0">
              <a:lnSpc>
                <a:spcPct val="100000"/>
              </a:lnSpc>
              <a:spcBef>
                <a:spcPts val="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81" name="Shape 81"/>
        <p:cNvGrpSpPr/>
        <p:nvPr/>
      </p:nvGrpSpPr>
      <p:grpSpPr>
        <a:xfrm>
          <a:off x="0" y="0"/>
          <a:ext cx="0" cy="0"/>
          <a:chOff x="0" y="0"/>
          <a:chExt cx="0" cy="0"/>
        </a:xfrm>
      </p:grpSpPr>
      <p:sp>
        <p:nvSpPr>
          <p:cNvPr id="82" name="Google Shape;82;p19"/>
          <p:cNvSpPr txBox="1"/>
          <p:nvPr>
            <p:ph hasCustomPrompt="1" type="title"/>
          </p:nvPr>
        </p:nvSpPr>
        <p:spPr>
          <a:xfrm>
            <a:off x="2830050" y="1331534"/>
            <a:ext cx="34839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ED3D6"/>
              </a:buClr>
              <a:buSzPts val="3600"/>
              <a:buNone/>
              <a:defRPr sz="3600">
                <a:solidFill>
                  <a:srgbClr val="FFFFFF"/>
                </a:solidFill>
              </a:defRPr>
            </a:lvl1pPr>
            <a:lvl2pPr lvl="1" rtl="0" algn="ctr">
              <a:spcBef>
                <a:spcPts val="0"/>
              </a:spcBef>
              <a:spcAft>
                <a:spcPts val="0"/>
              </a:spcAft>
              <a:buClr>
                <a:srgbClr val="2ED3D6"/>
              </a:buClr>
              <a:buSzPts val="3600"/>
              <a:buNone/>
              <a:defRPr sz="3600">
                <a:solidFill>
                  <a:srgbClr val="2ED3D6"/>
                </a:solidFill>
              </a:defRPr>
            </a:lvl2pPr>
            <a:lvl3pPr lvl="2" rtl="0" algn="ctr">
              <a:spcBef>
                <a:spcPts val="0"/>
              </a:spcBef>
              <a:spcAft>
                <a:spcPts val="0"/>
              </a:spcAft>
              <a:buClr>
                <a:srgbClr val="2ED3D6"/>
              </a:buClr>
              <a:buSzPts val="3600"/>
              <a:buNone/>
              <a:defRPr sz="3600">
                <a:solidFill>
                  <a:srgbClr val="2ED3D6"/>
                </a:solidFill>
              </a:defRPr>
            </a:lvl3pPr>
            <a:lvl4pPr lvl="3" rtl="0" algn="ctr">
              <a:spcBef>
                <a:spcPts val="0"/>
              </a:spcBef>
              <a:spcAft>
                <a:spcPts val="0"/>
              </a:spcAft>
              <a:buClr>
                <a:srgbClr val="2ED3D6"/>
              </a:buClr>
              <a:buSzPts val="3600"/>
              <a:buNone/>
              <a:defRPr sz="3600">
                <a:solidFill>
                  <a:srgbClr val="2ED3D6"/>
                </a:solidFill>
              </a:defRPr>
            </a:lvl4pPr>
            <a:lvl5pPr lvl="4" rtl="0" algn="ctr">
              <a:spcBef>
                <a:spcPts val="0"/>
              </a:spcBef>
              <a:spcAft>
                <a:spcPts val="0"/>
              </a:spcAft>
              <a:buClr>
                <a:srgbClr val="2ED3D6"/>
              </a:buClr>
              <a:buSzPts val="3600"/>
              <a:buNone/>
              <a:defRPr sz="3600">
                <a:solidFill>
                  <a:srgbClr val="2ED3D6"/>
                </a:solidFill>
              </a:defRPr>
            </a:lvl5pPr>
            <a:lvl6pPr lvl="5" rtl="0" algn="ctr">
              <a:spcBef>
                <a:spcPts val="0"/>
              </a:spcBef>
              <a:spcAft>
                <a:spcPts val="0"/>
              </a:spcAft>
              <a:buClr>
                <a:srgbClr val="2ED3D6"/>
              </a:buClr>
              <a:buSzPts val="3600"/>
              <a:buNone/>
              <a:defRPr sz="3600">
                <a:solidFill>
                  <a:srgbClr val="2ED3D6"/>
                </a:solidFill>
              </a:defRPr>
            </a:lvl6pPr>
            <a:lvl7pPr lvl="6" rtl="0" algn="ctr">
              <a:spcBef>
                <a:spcPts val="0"/>
              </a:spcBef>
              <a:spcAft>
                <a:spcPts val="0"/>
              </a:spcAft>
              <a:buClr>
                <a:srgbClr val="2ED3D6"/>
              </a:buClr>
              <a:buSzPts val="3600"/>
              <a:buNone/>
              <a:defRPr sz="3600">
                <a:solidFill>
                  <a:srgbClr val="2ED3D6"/>
                </a:solidFill>
              </a:defRPr>
            </a:lvl7pPr>
            <a:lvl8pPr lvl="7" rtl="0" algn="ctr">
              <a:spcBef>
                <a:spcPts val="0"/>
              </a:spcBef>
              <a:spcAft>
                <a:spcPts val="0"/>
              </a:spcAft>
              <a:buClr>
                <a:srgbClr val="2ED3D6"/>
              </a:buClr>
              <a:buSzPts val="3600"/>
              <a:buNone/>
              <a:defRPr sz="3600">
                <a:solidFill>
                  <a:srgbClr val="2ED3D6"/>
                </a:solidFill>
              </a:defRPr>
            </a:lvl8pPr>
            <a:lvl9pPr lvl="8" rtl="0" algn="ctr">
              <a:spcBef>
                <a:spcPts val="0"/>
              </a:spcBef>
              <a:spcAft>
                <a:spcPts val="0"/>
              </a:spcAft>
              <a:buClr>
                <a:srgbClr val="2ED3D6"/>
              </a:buClr>
              <a:buSzPts val="3600"/>
              <a:buNone/>
              <a:defRPr sz="3600">
                <a:solidFill>
                  <a:srgbClr val="2ED3D6"/>
                </a:solidFill>
              </a:defRPr>
            </a:lvl9pPr>
          </a:lstStyle>
          <a:p>
            <a:r>
              <a:t>xx%</a:t>
            </a:r>
          </a:p>
        </p:txBody>
      </p:sp>
      <p:sp>
        <p:nvSpPr>
          <p:cNvPr id="83" name="Google Shape;83;p19"/>
          <p:cNvSpPr txBox="1"/>
          <p:nvPr>
            <p:ph idx="1" type="subTitle"/>
          </p:nvPr>
        </p:nvSpPr>
        <p:spPr>
          <a:xfrm>
            <a:off x="2830050" y="1870075"/>
            <a:ext cx="34839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rgbClr val="2ED3D6"/>
                </a:solidFill>
              </a:defRPr>
            </a:lvl1pPr>
            <a:lvl2pPr lvl="1" rtl="0" algn="ctr">
              <a:spcBef>
                <a:spcPts val="0"/>
              </a:spcBef>
              <a:spcAft>
                <a:spcPts val="0"/>
              </a:spcAft>
              <a:buNone/>
              <a:defRPr sz="1600">
                <a:solidFill>
                  <a:srgbClr val="2ED3D6"/>
                </a:solidFill>
              </a:defRPr>
            </a:lvl2pPr>
            <a:lvl3pPr lvl="2" rtl="0" algn="ctr">
              <a:spcBef>
                <a:spcPts val="0"/>
              </a:spcBef>
              <a:spcAft>
                <a:spcPts val="0"/>
              </a:spcAft>
              <a:buNone/>
              <a:defRPr sz="1600">
                <a:solidFill>
                  <a:srgbClr val="2ED3D6"/>
                </a:solidFill>
              </a:defRPr>
            </a:lvl3pPr>
            <a:lvl4pPr lvl="3" rtl="0" algn="ctr">
              <a:spcBef>
                <a:spcPts val="0"/>
              </a:spcBef>
              <a:spcAft>
                <a:spcPts val="0"/>
              </a:spcAft>
              <a:buNone/>
              <a:defRPr sz="1600">
                <a:solidFill>
                  <a:srgbClr val="2ED3D6"/>
                </a:solidFill>
              </a:defRPr>
            </a:lvl4pPr>
            <a:lvl5pPr lvl="4" rtl="0" algn="ctr">
              <a:spcBef>
                <a:spcPts val="0"/>
              </a:spcBef>
              <a:spcAft>
                <a:spcPts val="0"/>
              </a:spcAft>
              <a:buNone/>
              <a:defRPr sz="1600">
                <a:solidFill>
                  <a:srgbClr val="2ED3D6"/>
                </a:solidFill>
              </a:defRPr>
            </a:lvl5pPr>
            <a:lvl6pPr lvl="5" rtl="0" algn="ctr">
              <a:spcBef>
                <a:spcPts val="0"/>
              </a:spcBef>
              <a:spcAft>
                <a:spcPts val="0"/>
              </a:spcAft>
              <a:buNone/>
              <a:defRPr sz="1600">
                <a:solidFill>
                  <a:srgbClr val="2ED3D6"/>
                </a:solidFill>
              </a:defRPr>
            </a:lvl6pPr>
            <a:lvl7pPr lvl="6" rtl="0" algn="ctr">
              <a:spcBef>
                <a:spcPts val="0"/>
              </a:spcBef>
              <a:spcAft>
                <a:spcPts val="0"/>
              </a:spcAft>
              <a:buNone/>
              <a:defRPr sz="1600">
                <a:solidFill>
                  <a:srgbClr val="2ED3D6"/>
                </a:solidFill>
              </a:defRPr>
            </a:lvl7pPr>
            <a:lvl8pPr lvl="7" rtl="0" algn="ctr">
              <a:spcBef>
                <a:spcPts val="0"/>
              </a:spcBef>
              <a:spcAft>
                <a:spcPts val="0"/>
              </a:spcAft>
              <a:buNone/>
              <a:defRPr sz="1600">
                <a:solidFill>
                  <a:srgbClr val="2ED3D6"/>
                </a:solidFill>
              </a:defRPr>
            </a:lvl8pPr>
            <a:lvl9pPr lvl="8" rtl="0" algn="ctr">
              <a:spcBef>
                <a:spcPts val="0"/>
              </a:spcBef>
              <a:spcAft>
                <a:spcPts val="0"/>
              </a:spcAft>
              <a:buNone/>
              <a:defRPr sz="1600">
                <a:solidFill>
                  <a:srgbClr val="2ED3D6"/>
                </a:solidFill>
              </a:defRPr>
            </a:lvl9pPr>
          </a:lstStyle>
          <a:p/>
        </p:txBody>
      </p:sp>
      <p:sp>
        <p:nvSpPr>
          <p:cNvPr id="84" name="Google Shape;84;p19"/>
          <p:cNvSpPr txBox="1"/>
          <p:nvPr>
            <p:ph hasCustomPrompt="1" idx="2" type="title"/>
          </p:nvPr>
        </p:nvSpPr>
        <p:spPr>
          <a:xfrm>
            <a:off x="2830050" y="2431862"/>
            <a:ext cx="34839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ED3D6"/>
              </a:buClr>
              <a:buSzPts val="3600"/>
              <a:buNone/>
              <a:defRPr sz="3600">
                <a:solidFill>
                  <a:srgbClr val="FFFFFF"/>
                </a:solidFill>
              </a:defRPr>
            </a:lvl1pPr>
            <a:lvl2pPr lvl="1" rtl="0" algn="ctr">
              <a:spcBef>
                <a:spcPts val="0"/>
              </a:spcBef>
              <a:spcAft>
                <a:spcPts val="0"/>
              </a:spcAft>
              <a:buClr>
                <a:srgbClr val="2ED3D6"/>
              </a:buClr>
              <a:buSzPts val="3600"/>
              <a:buNone/>
              <a:defRPr sz="3600">
                <a:solidFill>
                  <a:srgbClr val="2ED3D6"/>
                </a:solidFill>
              </a:defRPr>
            </a:lvl2pPr>
            <a:lvl3pPr lvl="2" rtl="0" algn="ctr">
              <a:spcBef>
                <a:spcPts val="0"/>
              </a:spcBef>
              <a:spcAft>
                <a:spcPts val="0"/>
              </a:spcAft>
              <a:buClr>
                <a:srgbClr val="2ED3D6"/>
              </a:buClr>
              <a:buSzPts val="3600"/>
              <a:buNone/>
              <a:defRPr sz="3600">
                <a:solidFill>
                  <a:srgbClr val="2ED3D6"/>
                </a:solidFill>
              </a:defRPr>
            </a:lvl3pPr>
            <a:lvl4pPr lvl="3" rtl="0" algn="ctr">
              <a:spcBef>
                <a:spcPts val="0"/>
              </a:spcBef>
              <a:spcAft>
                <a:spcPts val="0"/>
              </a:spcAft>
              <a:buClr>
                <a:srgbClr val="2ED3D6"/>
              </a:buClr>
              <a:buSzPts val="3600"/>
              <a:buNone/>
              <a:defRPr sz="3600">
                <a:solidFill>
                  <a:srgbClr val="2ED3D6"/>
                </a:solidFill>
              </a:defRPr>
            </a:lvl4pPr>
            <a:lvl5pPr lvl="4" rtl="0" algn="ctr">
              <a:spcBef>
                <a:spcPts val="0"/>
              </a:spcBef>
              <a:spcAft>
                <a:spcPts val="0"/>
              </a:spcAft>
              <a:buClr>
                <a:srgbClr val="2ED3D6"/>
              </a:buClr>
              <a:buSzPts val="3600"/>
              <a:buNone/>
              <a:defRPr sz="3600">
                <a:solidFill>
                  <a:srgbClr val="2ED3D6"/>
                </a:solidFill>
              </a:defRPr>
            </a:lvl5pPr>
            <a:lvl6pPr lvl="5" rtl="0" algn="ctr">
              <a:spcBef>
                <a:spcPts val="0"/>
              </a:spcBef>
              <a:spcAft>
                <a:spcPts val="0"/>
              </a:spcAft>
              <a:buClr>
                <a:srgbClr val="2ED3D6"/>
              </a:buClr>
              <a:buSzPts val="3600"/>
              <a:buNone/>
              <a:defRPr sz="3600">
                <a:solidFill>
                  <a:srgbClr val="2ED3D6"/>
                </a:solidFill>
              </a:defRPr>
            </a:lvl6pPr>
            <a:lvl7pPr lvl="6" rtl="0" algn="ctr">
              <a:spcBef>
                <a:spcPts val="0"/>
              </a:spcBef>
              <a:spcAft>
                <a:spcPts val="0"/>
              </a:spcAft>
              <a:buClr>
                <a:srgbClr val="2ED3D6"/>
              </a:buClr>
              <a:buSzPts val="3600"/>
              <a:buNone/>
              <a:defRPr sz="3600">
                <a:solidFill>
                  <a:srgbClr val="2ED3D6"/>
                </a:solidFill>
              </a:defRPr>
            </a:lvl7pPr>
            <a:lvl8pPr lvl="7" rtl="0" algn="ctr">
              <a:spcBef>
                <a:spcPts val="0"/>
              </a:spcBef>
              <a:spcAft>
                <a:spcPts val="0"/>
              </a:spcAft>
              <a:buClr>
                <a:srgbClr val="2ED3D6"/>
              </a:buClr>
              <a:buSzPts val="3600"/>
              <a:buNone/>
              <a:defRPr sz="3600">
                <a:solidFill>
                  <a:srgbClr val="2ED3D6"/>
                </a:solidFill>
              </a:defRPr>
            </a:lvl8pPr>
            <a:lvl9pPr lvl="8" rtl="0" algn="ctr">
              <a:spcBef>
                <a:spcPts val="0"/>
              </a:spcBef>
              <a:spcAft>
                <a:spcPts val="0"/>
              </a:spcAft>
              <a:buClr>
                <a:srgbClr val="2ED3D6"/>
              </a:buClr>
              <a:buSzPts val="3600"/>
              <a:buNone/>
              <a:defRPr sz="3600">
                <a:solidFill>
                  <a:srgbClr val="2ED3D6"/>
                </a:solidFill>
              </a:defRPr>
            </a:lvl9pPr>
          </a:lstStyle>
          <a:p>
            <a:r>
              <a:t>xx%</a:t>
            </a:r>
          </a:p>
        </p:txBody>
      </p:sp>
      <p:sp>
        <p:nvSpPr>
          <p:cNvPr id="85" name="Google Shape;85;p19"/>
          <p:cNvSpPr txBox="1"/>
          <p:nvPr>
            <p:ph idx="3" type="subTitle"/>
          </p:nvPr>
        </p:nvSpPr>
        <p:spPr>
          <a:xfrm>
            <a:off x="2830050" y="2968998"/>
            <a:ext cx="34839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rgbClr val="2ED3D6"/>
                </a:solidFill>
              </a:defRPr>
            </a:lvl1pPr>
            <a:lvl2pPr lvl="1" rtl="0" algn="ctr">
              <a:spcBef>
                <a:spcPts val="0"/>
              </a:spcBef>
              <a:spcAft>
                <a:spcPts val="0"/>
              </a:spcAft>
              <a:buNone/>
              <a:defRPr sz="1600">
                <a:solidFill>
                  <a:srgbClr val="2ED3D6"/>
                </a:solidFill>
              </a:defRPr>
            </a:lvl2pPr>
            <a:lvl3pPr lvl="2" rtl="0" algn="ctr">
              <a:spcBef>
                <a:spcPts val="0"/>
              </a:spcBef>
              <a:spcAft>
                <a:spcPts val="0"/>
              </a:spcAft>
              <a:buNone/>
              <a:defRPr sz="1600">
                <a:solidFill>
                  <a:srgbClr val="2ED3D6"/>
                </a:solidFill>
              </a:defRPr>
            </a:lvl3pPr>
            <a:lvl4pPr lvl="3" rtl="0" algn="ctr">
              <a:spcBef>
                <a:spcPts val="0"/>
              </a:spcBef>
              <a:spcAft>
                <a:spcPts val="0"/>
              </a:spcAft>
              <a:buNone/>
              <a:defRPr sz="1600">
                <a:solidFill>
                  <a:srgbClr val="2ED3D6"/>
                </a:solidFill>
              </a:defRPr>
            </a:lvl4pPr>
            <a:lvl5pPr lvl="4" rtl="0" algn="ctr">
              <a:spcBef>
                <a:spcPts val="0"/>
              </a:spcBef>
              <a:spcAft>
                <a:spcPts val="0"/>
              </a:spcAft>
              <a:buNone/>
              <a:defRPr sz="1600">
                <a:solidFill>
                  <a:srgbClr val="2ED3D6"/>
                </a:solidFill>
              </a:defRPr>
            </a:lvl5pPr>
            <a:lvl6pPr lvl="5" rtl="0" algn="ctr">
              <a:spcBef>
                <a:spcPts val="0"/>
              </a:spcBef>
              <a:spcAft>
                <a:spcPts val="0"/>
              </a:spcAft>
              <a:buNone/>
              <a:defRPr sz="1600">
                <a:solidFill>
                  <a:srgbClr val="2ED3D6"/>
                </a:solidFill>
              </a:defRPr>
            </a:lvl6pPr>
            <a:lvl7pPr lvl="6" rtl="0" algn="ctr">
              <a:spcBef>
                <a:spcPts val="0"/>
              </a:spcBef>
              <a:spcAft>
                <a:spcPts val="0"/>
              </a:spcAft>
              <a:buNone/>
              <a:defRPr sz="1600">
                <a:solidFill>
                  <a:srgbClr val="2ED3D6"/>
                </a:solidFill>
              </a:defRPr>
            </a:lvl7pPr>
            <a:lvl8pPr lvl="7" rtl="0" algn="ctr">
              <a:spcBef>
                <a:spcPts val="0"/>
              </a:spcBef>
              <a:spcAft>
                <a:spcPts val="0"/>
              </a:spcAft>
              <a:buNone/>
              <a:defRPr sz="1600">
                <a:solidFill>
                  <a:srgbClr val="2ED3D6"/>
                </a:solidFill>
              </a:defRPr>
            </a:lvl8pPr>
            <a:lvl9pPr lvl="8" rtl="0" algn="ctr">
              <a:spcBef>
                <a:spcPts val="0"/>
              </a:spcBef>
              <a:spcAft>
                <a:spcPts val="0"/>
              </a:spcAft>
              <a:buNone/>
              <a:defRPr sz="1600">
                <a:solidFill>
                  <a:srgbClr val="2ED3D6"/>
                </a:solidFill>
              </a:defRPr>
            </a:lvl9pPr>
          </a:lstStyle>
          <a:p/>
        </p:txBody>
      </p:sp>
      <p:sp>
        <p:nvSpPr>
          <p:cNvPr id="86" name="Google Shape;86;p19"/>
          <p:cNvSpPr txBox="1"/>
          <p:nvPr>
            <p:ph hasCustomPrompt="1" idx="4" type="title"/>
          </p:nvPr>
        </p:nvSpPr>
        <p:spPr>
          <a:xfrm>
            <a:off x="2830050" y="3527696"/>
            <a:ext cx="34839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ED3D6"/>
              </a:buClr>
              <a:buSzPts val="3600"/>
              <a:buNone/>
              <a:defRPr sz="3600">
                <a:solidFill>
                  <a:srgbClr val="FFFFFF"/>
                </a:solidFill>
              </a:defRPr>
            </a:lvl1pPr>
            <a:lvl2pPr lvl="1" rtl="0" algn="ctr">
              <a:spcBef>
                <a:spcPts val="0"/>
              </a:spcBef>
              <a:spcAft>
                <a:spcPts val="0"/>
              </a:spcAft>
              <a:buClr>
                <a:srgbClr val="2ED3D6"/>
              </a:buClr>
              <a:buSzPts val="3600"/>
              <a:buNone/>
              <a:defRPr sz="3600">
                <a:solidFill>
                  <a:srgbClr val="2ED3D6"/>
                </a:solidFill>
              </a:defRPr>
            </a:lvl2pPr>
            <a:lvl3pPr lvl="2" rtl="0" algn="ctr">
              <a:spcBef>
                <a:spcPts val="0"/>
              </a:spcBef>
              <a:spcAft>
                <a:spcPts val="0"/>
              </a:spcAft>
              <a:buClr>
                <a:srgbClr val="2ED3D6"/>
              </a:buClr>
              <a:buSzPts val="3600"/>
              <a:buNone/>
              <a:defRPr sz="3600">
                <a:solidFill>
                  <a:srgbClr val="2ED3D6"/>
                </a:solidFill>
              </a:defRPr>
            </a:lvl3pPr>
            <a:lvl4pPr lvl="3" rtl="0" algn="ctr">
              <a:spcBef>
                <a:spcPts val="0"/>
              </a:spcBef>
              <a:spcAft>
                <a:spcPts val="0"/>
              </a:spcAft>
              <a:buClr>
                <a:srgbClr val="2ED3D6"/>
              </a:buClr>
              <a:buSzPts val="3600"/>
              <a:buNone/>
              <a:defRPr sz="3600">
                <a:solidFill>
                  <a:srgbClr val="2ED3D6"/>
                </a:solidFill>
              </a:defRPr>
            </a:lvl4pPr>
            <a:lvl5pPr lvl="4" rtl="0" algn="ctr">
              <a:spcBef>
                <a:spcPts val="0"/>
              </a:spcBef>
              <a:spcAft>
                <a:spcPts val="0"/>
              </a:spcAft>
              <a:buClr>
                <a:srgbClr val="2ED3D6"/>
              </a:buClr>
              <a:buSzPts val="3600"/>
              <a:buNone/>
              <a:defRPr sz="3600">
                <a:solidFill>
                  <a:srgbClr val="2ED3D6"/>
                </a:solidFill>
              </a:defRPr>
            </a:lvl5pPr>
            <a:lvl6pPr lvl="5" rtl="0" algn="ctr">
              <a:spcBef>
                <a:spcPts val="0"/>
              </a:spcBef>
              <a:spcAft>
                <a:spcPts val="0"/>
              </a:spcAft>
              <a:buClr>
                <a:srgbClr val="2ED3D6"/>
              </a:buClr>
              <a:buSzPts val="3600"/>
              <a:buNone/>
              <a:defRPr sz="3600">
                <a:solidFill>
                  <a:srgbClr val="2ED3D6"/>
                </a:solidFill>
              </a:defRPr>
            </a:lvl6pPr>
            <a:lvl7pPr lvl="6" rtl="0" algn="ctr">
              <a:spcBef>
                <a:spcPts val="0"/>
              </a:spcBef>
              <a:spcAft>
                <a:spcPts val="0"/>
              </a:spcAft>
              <a:buClr>
                <a:srgbClr val="2ED3D6"/>
              </a:buClr>
              <a:buSzPts val="3600"/>
              <a:buNone/>
              <a:defRPr sz="3600">
                <a:solidFill>
                  <a:srgbClr val="2ED3D6"/>
                </a:solidFill>
              </a:defRPr>
            </a:lvl7pPr>
            <a:lvl8pPr lvl="7" rtl="0" algn="ctr">
              <a:spcBef>
                <a:spcPts val="0"/>
              </a:spcBef>
              <a:spcAft>
                <a:spcPts val="0"/>
              </a:spcAft>
              <a:buClr>
                <a:srgbClr val="2ED3D6"/>
              </a:buClr>
              <a:buSzPts val="3600"/>
              <a:buNone/>
              <a:defRPr sz="3600">
                <a:solidFill>
                  <a:srgbClr val="2ED3D6"/>
                </a:solidFill>
              </a:defRPr>
            </a:lvl8pPr>
            <a:lvl9pPr lvl="8" rtl="0" algn="ctr">
              <a:spcBef>
                <a:spcPts val="0"/>
              </a:spcBef>
              <a:spcAft>
                <a:spcPts val="0"/>
              </a:spcAft>
              <a:buClr>
                <a:srgbClr val="2ED3D6"/>
              </a:buClr>
              <a:buSzPts val="3600"/>
              <a:buNone/>
              <a:defRPr sz="3600">
                <a:solidFill>
                  <a:srgbClr val="2ED3D6"/>
                </a:solidFill>
              </a:defRPr>
            </a:lvl9pPr>
          </a:lstStyle>
          <a:p>
            <a:r>
              <a:t>xx%</a:t>
            </a:r>
          </a:p>
        </p:txBody>
      </p:sp>
      <p:sp>
        <p:nvSpPr>
          <p:cNvPr id="87" name="Google Shape;87;p19"/>
          <p:cNvSpPr txBox="1"/>
          <p:nvPr>
            <p:ph idx="5" type="subTitle"/>
          </p:nvPr>
        </p:nvSpPr>
        <p:spPr>
          <a:xfrm>
            <a:off x="2830050" y="4066237"/>
            <a:ext cx="34839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rgbClr val="2ED3D6"/>
                </a:solidFill>
              </a:defRPr>
            </a:lvl1pPr>
            <a:lvl2pPr lvl="1" rtl="0" algn="ctr">
              <a:spcBef>
                <a:spcPts val="0"/>
              </a:spcBef>
              <a:spcAft>
                <a:spcPts val="0"/>
              </a:spcAft>
              <a:buNone/>
              <a:defRPr sz="1600">
                <a:solidFill>
                  <a:srgbClr val="2ED3D6"/>
                </a:solidFill>
              </a:defRPr>
            </a:lvl2pPr>
            <a:lvl3pPr lvl="2" rtl="0" algn="ctr">
              <a:spcBef>
                <a:spcPts val="0"/>
              </a:spcBef>
              <a:spcAft>
                <a:spcPts val="0"/>
              </a:spcAft>
              <a:buNone/>
              <a:defRPr sz="1600">
                <a:solidFill>
                  <a:srgbClr val="2ED3D6"/>
                </a:solidFill>
              </a:defRPr>
            </a:lvl3pPr>
            <a:lvl4pPr lvl="3" rtl="0" algn="ctr">
              <a:spcBef>
                <a:spcPts val="0"/>
              </a:spcBef>
              <a:spcAft>
                <a:spcPts val="0"/>
              </a:spcAft>
              <a:buNone/>
              <a:defRPr sz="1600">
                <a:solidFill>
                  <a:srgbClr val="2ED3D6"/>
                </a:solidFill>
              </a:defRPr>
            </a:lvl4pPr>
            <a:lvl5pPr lvl="4" rtl="0" algn="ctr">
              <a:spcBef>
                <a:spcPts val="0"/>
              </a:spcBef>
              <a:spcAft>
                <a:spcPts val="0"/>
              </a:spcAft>
              <a:buNone/>
              <a:defRPr sz="1600">
                <a:solidFill>
                  <a:srgbClr val="2ED3D6"/>
                </a:solidFill>
              </a:defRPr>
            </a:lvl5pPr>
            <a:lvl6pPr lvl="5" rtl="0" algn="ctr">
              <a:spcBef>
                <a:spcPts val="0"/>
              </a:spcBef>
              <a:spcAft>
                <a:spcPts val="0"/>
              </a:spcAft>
              <a:buNone/>
              <a:defRPr sz="1600">
                <a:solidFill>
                  <a:srgbClr val="2ED3D6"/>
                </a:solidFill>
              </a:defRPr>
            </a:lvl6pPr>
            <a:lvl7pPr lvl="6" rtl="0" algn="ctr">
              <a:spcBef>
                <a:spcPts val="0"/>
              </a:spcBef>
              <a:spcAft>
                <a:spcPts val="0"/>
              </a:spcAft>
              <a:buNone/>
              <a:defRPr sz="1600">
                <a:solidFill>
                  <a:srgbClr val="2ED3D6"/>
                </a:solidFill>
              </a:defRPr>
            </a:lvl7pPr>
            <a:lvl8pPr lvl="7" rtl="0" algn="ctr">
              <a:spcBef>
                <a:spcPts val="0"/>
              </a:spcBef>
              <a:spcAft>
                <a:spcPts val="0"/>
              </a:spcAft>
              <a:buNone/>
              <a:defRPr sz="1600">
                <a:solidFill>
                  <a:srgbClr val="2ED3D6"/>
                </a:solidFill>
              </a:defRPr>
            </a:lvl8pPr>
            <a:lvl9pPr lvl="8" rtl="0" algn="ctr">
              <a:spcBef>
                <a:spcPts val="0"/>
              </a:spcBef>
              <a:spcAft>
                <a:spcPts val="0"/>
              </a:spcAft>
              <a:buNone/>
              <a:defRPr sz="1600">
                <a:solidFill>
                  <a:srgbClr val="2ED3D6"/>
                </a:solidFill>
              </a:defRPr>
            </a:lvl9pPr>
          </a:lstStyle>
          <a:p/>
        </p:txBody>
      </p:sp>
      <p:pic>
        <p:nvPicPr>
          <p:cNvPr id="88" name="Google Shape;88;p19"/>
          <p:cNvPicPr preferRelativeResize="0"/>
          <p:nvPr/>
        </p:nvPicPr>
        <p:blipFill>
          <a:blip r:embed="rId2">
            <a:alphaModFix/>
          </a:blip>
          <a:stretch>
            <a:fillRect/>
          </a:stretch>
        </p:blipFill>
        <p:spPr>
          <a:xfrm>
            <a:off x="7906100" y="453899"/>
            <a:ext cx="941963" cy="938400"/>
          </a:xfrm>
          <a:prstGeom prst="rect">
            <a:avLst/>
          </a:prstGeom>
          <a:noFill/>
          <a:ln>
            <a:noFill/>
          </a:ln>
        </p:spPr>
      </p:pic>
      <p:pic>
        <p:nvPicPr>
          <p:cNvPr id="89" name="Google Shape;89;p19"/>
          <p:cNvPicPr preferRelativeResize="0"/>
          <p:nvPr/>
        </p:nvPicPr>
        <p:blipFill>
          <a:blip r:embed="rId2">
            <a:alphaModFix/>
          </a:blip>
          <a:stretch>
            <a:fillRect/>
          </a:stretch>
        </p:blipFill>
        <p:spPr>
          <a:xfrm>
            <a:off x="726225" y="2708146"/>
            <a:ext cx="569159" cy="567000"/>
          </a:xfrm>
          <a:prstGeom prst="rect">
            <a:avLst/>
          </a:prstGeom>
          <a:noFill/>
          <a:ln>
            <a:noFill/>
          </a:ln>
        </p:spPr>
      </p:pic>
      <p:sp>
        <p:nvSpPr>
          <p:cNvPr id="90" name="Google Shape;90;p19"/>
          <p:cNvSpPr txBox="1"/>
          <p:nvPr>
            <p:ph idx="6"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800"/>
              <a:buNone/>
              <a:defRPr sz="2800">
                <a:solidFill>
                  <a:srgbClr val="FFFFFF"/>
                </a:solidFill>
              </a:defRPr>
            </a:lvl1pPr>
            <a:lvl2pPr lvl="1" rtl="0">
              <a:lnSpc>
                <a:spcPct val="100000"/>
              </a:lnSpc>
              <a:spcBef>
                <a:spcPts val="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0"/>
          <p:cNvSpPr txBox="1"/>
          <p:nvPr>
            <p:ph type="title"/>
          </p:nvPr>
        </p:nvSpPr>
        <p:spPr>
          <a:xfrm>
            <a:off x="718750" y="346872"/>
            <a:ext cx="7706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3" name="Google Shape;93;p20"/>
          <p:cNvSpPr txBox="1"/>
          <p:nvPr>
            <p:ph idx="1" type="subTitle"/>
          </p:nvPr>
        </p:nvSpPr>
        <p:spPr>
          <a:xfrm>
            <a:off x="1397599" y="1839225"/>
            <a:ext cx="17199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solidFill>
                  <a:srgbClr val="2ED3D6"/>
                </a:solidFill>
              </a:defRPr>
            </a:lvl1pPr>
            <a:lvl2pPr lvl="1" rtl="0" algn="ctr">
              <a:spcBef>
                <a:spcPts val="1600"/>
              </a:spcBef>
              <a:spcAft>
                <a:spcPts val="0"/>
              </a:spcAft>
              <a:buNone/>
              <a:defRPr sz="1600">
                <a:solidFill>
                  <a:srgbClr val="2ED3D6"/>
                </a:solidFill>
              </a:defRPr>
            </a:lvl2pPr>
            <a:lvl3pPr lvl="2" rtl="0" algn="ctr">
              <a:spcBef>
                <a:spcPts val="1600"/>
              </a:spcBef>
              <a:spcAft>
                <a:spcPts val="0"/>
              </a:spcAft>
              <a:buNone/>
              <a:defRPr sz="1600">
                <a:solidFill>
                  <a:srgbClr val="2ED3D6"/>
                </a:solidFill>
              </a:defRPr>
            </a:lvl3pPr>
            <a:lvl4pPr lvl="3" rtl="0" algn="ctr">
              <a:spcBef>
                <a:spcPts val="1600"/>
              </a:spcBef>
              <a:spcAft>
                <a:spcPts val="0"/>
              </a:spcAft>
              <a:buNone/>
              <a:defRPr sz="1600">
                <a:solidFill>
                  <a:srgbClr val="2ED3D6"/>
                </a:solidFill>
              </a:defRPr>
            </a:lvl4pPr>
            <a:lvl5pPr lvl="4" rtl="0" algn="ctr">
              <a:spcBef>
                <a:spcPts val="1600"/>
              </a:spcBef>
              <a:spcAft>
                <a:spcPts val="0"/>
              </a:spcAft>
              <a:buNone/>
              <a:defRPr sz="1600">
                <a:solidFill>
                  <a:srgbClr val="2ED3D6"/>
                </a:solidFill>
              </a:defRPr>
            </a:lvl5pPr>
            <a:lvl6pPr lvl="5" rtl="0" algn="ctr">
              <a:spcBef>
                <a:spcPts val="1600"/>
              </a:spcBef>
              <a:spcAft>
                <a:spcPts val="0"/>
              </a:spcAft>
              <a:buNone/>
              <a:defRPr sz="1600">
                <a:solidFill>
                  <a:srgbClr val="2ED3D6"/>
                </a:solidFill>
              </a:defRPr>
            </a:lvl6pPr>
            <a:lvl7pPr lvl="6" rtl="0" algn="ctr">
              <a:spcBef>
                <a:spcPts val="1600"/>
              </a:spcBef>
              <a:spcAft>
                <a:spcPts val="0"/>
              </a:spcAft>
              <a:buNone/>
              <a:defRPr sz="1600">
                <a:solidFill>
                  <a:srgbClr val="2ED3D6"/>
                </a:solidFill>
              </a:defRPr>
            </a:lvl7pPr>
            <a:lvl8pPr lvl="7" rtl="0" algn="ctr">
              <a:spcBef>
                <a:spcPts val="1600"/>
              </a:spcBef>
              <a:spcAft>
                <a:spcPts val="0"/>
              </a:spcAft>
              <a:buNone/>
              <a:defRPr sz="1600">
                <a:solidFill>
                  <a:srgbClr val="2ED3D6"/>
                </a:solidFill>
              </a:defRPr>
            </a:lvl8pPr>
            <a:lvl9pPr lvl="8" rtl="0" algn="ctr">
              <a:spcBef>
                <a:spcPts val="1600"/>
              </a:spcBef>
              <a:spcAft>
                <a:spcPts val="1600"/>
              </a:spcAft>
              <a:buNone/>
              <a:defRPr sz="1600">
                <a:solidFill>
                  <a:srgbClr val="2ED3D6"/>
                </a:solidFill>
              </a:defRPr>
            </a:lvl9pPr>
          </a:lstStyle>
          <a:p/>
        </p:txBody>
      </p:sp>
      <p:sp>
        <p:nvSpPr>
          <p:cNvPr id="94" name="Google Shape;94;p20"/>
          <p:cNvSpPr txBox="1"/>
          <p:nvPr>
            <p:ph idx="2" type="subTitle"/>
          </p:nvPr>
        </p:nvSpPr>
        <p:spPr>
          <a:xfrm>
            <a:off x="1397599" y="2119575"/>
            <a:ext cx="1719900" cy="645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95" name="Google Shape;95;p20"/>
          <p:cNvSpPr txBox="1"/>
          <p:nvPr>
            <p:ph idx="3" type="subTitle"/>
          </p:nvPr>
        </p:nvSpPr>
        <p:spPr>
          <a:xfrm>
            <a:off x="3712050" y="1839225"/>
            <a:ext cx="17199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solidFill>
                  <a:srgbClr val="2ED3D6"/>
                </a:solidFill>
              </a:defRPr>
            </a:lvl1pPr>
            <a:lvl2pPr lvl="1" rtl="0" algn="ctr">
              <a:spcBef>
                <a:spcPts val="1600"/>
              </a:spcBef>
              <a:spcAft>
                <a:spcPts val="0"/>
              </a:spcAft>
              <a:buNone/>
              <a:defRPr sz="1600">
                <a:solidFill>
                  <a:srgbClr val="2ED3D6"/>
                </a:solidFill>
              </a:defRPr>
            </a:lvl2pPr>
            <a:lvl3pPr lvl="2" rtl="0" algn="ctr">
              <a:spcBef>
                <a:spcPts val="1600"/>
              </a:spcBef>
              <a:spcAft>
                <a:spcPts val="0"/>
              </a:spcAft>
              <a:buNone/>
              <a:defRPr sz="1600">
                <a:solidFill>
                  <a:srgbClr val="2ED3D6"/>
                </a:solidFill>
              </a:defRPr>
            </a:lvl3pPr>
            <a:lvl4pPr lvl="3" rtl="0" algn="ctr">
              <a:spcBef>
                <a:spcPts val="1600"/>
              </a:spcBef>
              <a:spcAft>
                <a:spcPts val="0"/>
              </a:spcAft>
              <a:buNone/>
              <a:defRPr sz="1600">
                <a:solidFill>
                  <a:srgbClr val="2ED3D6"/>
                </a:solidFill>
              </a:defRPr>
            </a:lvl4pPr>
            <a:lvl5pPr lvl="4" rtl="0" algn="ctr">
              <a:spcBef>
                <a:spcPts val="1600"/>
              </a:spcBef>
              <a:spcAft>
                <a:spcPts val="0"/>
              </a:spcAft>
              <a:buNone/>
              <a:defRPr sz="1600">
                <a:solidFill>
                  <a:srgbClr val="2ED3D6"/>
                </a:solidFill>
              </a:defRPr>
            </a:lvl5pPr>
            <a:lvl6pPr lvl="5" rtl="0" algn="ctr">
              <a:spcBef>
                <a:spcPts val="1600"/>
              </a:spcBef>
              <a:spcAft>
                <a:spcPts val="0"/>
              </a:spcAft>
              <a:buNone/>
              <a:defRPr sz="1600">
                <a:solidFill>
                  <a:srgbClr val="2ED3D6"/>
                </a:solidFill>
              </a:defRPr>
            </a:lvl6pPr>
            <a:lvl7pPr lvl="6" rtl="0" algn="ctr">
              <a:spcBef>
                <a:spcPts val="1600"/>
              </a:spcBef>
              <a:spcAft>
                <a:spcPts val="0"/>
              </a:spcAft>
              <a:buNone/>
              <a:defRPr sz="1600">
                <a:solidFill>
                  <a:srgbClr val="2ED3D6"/>
                </a:solidFill>
              </a:defRPr>
            </a:lvl7pPr>
            <a:lvl8pPr lvl="7" rtl="0" algn="ctr">
              <a:spcBef>
                <a:spcPts val="1600"/>
              </a:spcBef>
              <a:spcAft>
                <a:spcPts val="0"/>
              </a:spcAft>
              <a:buNone/>
              <a:defRPr sz="1600">
                <a:solidFill>
                  <a:srgbClr val="2ED3D6"/>
                </a:solidFill>
              </a:defRPr>
            </a:lvl8pPr>
            <a:lvl9pPr lvl="8" rtl="0" algn="ctr">
              <a:spcBef>
                <a:spcPts val="1600"/>
              </a:spcBef>
              <a:spcAft>
                <a:spcPts val="1600"/>
              </a:spcAft>
              <a:buNone/>
              <a:defRPr sz="1600">
                <a:solidFill>
                  <a:srgbClr val="2ED3D6"/>
                </a:solidFill>
              </a:defRPr>
            </a:lvl9pPr>
          </a:lstStyle>
          <a:p/>
        </p:txBody>
      </p:sp>
      <p:sp>
        <p:nvSpPr>
          <p:cNvPr id="96" name="Google Shape;96;p20"/>
          <p:cNvSpPr txBox="1"/>
          <p:nvPr>
            <p:ph idx="4" type="subTitle"/>
          </p:nvPr>
        </p:nvSpPr>
        <p:spPr>
          <a:xfrm>
            <a:off x="3712050" y="2119575"/>
            <a:ext cx="1719900" cy="645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97" name="Google Shape;97;p20"/>
          <p:cNvSpPr txBox="1"/>
          <p:nvPr>
            <p:ph idx="5" type="subTitle"/>
          </p:nvPr>
        </p:nvSpPr>
        <p:spPr>
          <a:xfrm>
            <a:off x="6026500" y="1839225"/>
            <a:ext cx="17199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solidFill>
                  <a:srgbClr val="2ED3D6"/>
                </a:solidFill>
              </a:defRPr>
            </a:lvl1pPr>
            <a:lvl2pPr lvl="1" rtl="0" algn="ctr">
              <a:spcBef>
                <a:spcPts val="1600"/>
              </a:spcBef>
              <a:spcAft>
                <a:spcPts val="0"/>
              </a:spcAft>
              <a:buNone/>
              <a:defRPr sz="1600">
                <a:solidFill>
                  <a:srgbClr val="2ED3D6"/>
                </a:solidFill>
              </a:defRPr>
            </a:lvl2pPr>
            <a:lvl3pPr lvl="2" rtl="0" algn="ctr">
              <a:spcBef>
                <a:spcPts val="1600"/>
              </a:spcBef>
              <a:spcAft>
                <a:spcPts val="0"/>
              </a:spcAft>
              <a:buNone/>
              <a:defRPr sz="1600">
                <a:solidFill>
                  <a:srgbClr val="2ED3D6"/>
                </a:solidFill>
              </a:defRPr>
            </a:lvl3pPr>
            <a:lvl4pPr lvl="3" rtl="0" algn="ctr">
              <a:spcBef>
                <a:spcPts val="1600"/>
              </a:spcBef>
              <a:spcAft>
                <a:spcPts val="0"/>
              </a:spcAft>
              <a:buNone/>
              <a:defRPr sz="1600">
                <a:solidFill>
                  <a:srgbClr val="2ED3D6"/>
                </a:solidFill>
              </a:defRPr>
            </a:lvl4pPr>
            <a:lvl5pPr lvl="4" rtl="0" algn="ctr">
              <a:spcBef>
                <a:spcPts val="1600"/>
              </a:spcBef>
              <a:spcAft>
                <a:spcPts val="0"/>
              </a:spcAft>
              <a:buNone/>
              <a:defRPr sz="1600">
                <a:solidFill>
                  <a:srgbClr val="2ED3D6"/>
                </a:solidFill>
              </a:defRPr>
            </a:lvl5pPr>
            <a:lvl6pPr lvl="5" rtl="0" algn="ctr">
              <a:spcBef>
                <a:spcPts val="1600"/>
              </a:spcBef>
              <a:spcAft>
                <a:spcPts val="0"/>
              </a:spcAft>
              <a:buNone/>
              <a:defRPr sz="1600">
                <a:solidFill>
                  <a:srgbClr val="2ED3D6"/>
                </a:solidFill>
              </a:defRPr>
            </a:lvl6pPr>
            <a:lvl7pPr lvl="6" rtl="0" algn="ctr">
              <a:spcBef>
                <a:spcPts val="1600"/>
              </a:spcBef>
              <a:spcAft>
                <a:spcPts val="0"/>
              </a:spcAft>
              <a:buNone/>
              <a:defRPr sz="1600">
                <a:solidFill>
                  <a:srgbClr val="2ED3D6"/>
                </a:solidFill>
              </a:defRPr>
            </a:lvl7pPr>
            <a:lvl8pPr lvl="7" rtl="0" algn="ctr">
              <a:spcBef>
                <a:spcPts val="1600"/>
              </a:spcBef>
              <a:spcAft>
                <a:spcPts val="0"/>
              </a:spcAft>
              <a:buNone/>
              <a:defRPr sz="1600">
                <a:solidFill>
                  <a:srgbClr val="2ED3D6"/>
                </a:solidFill>
              </a:defRPr>
            </a:lvl8pPr>
            <a:lvl9pPr lvl="8" rtl="0" algn="ctr">
              <a:spcBef>
                <a:spcPts val="1600"/>
              </a:spcBef>
              <a:spcAft>
                <a:spcPts val="1600"/>
              </a:spcAft>
              <a:buNone/>
              <a:defRPr sz="1600">
                <a:solidFill>
                  <a:srgbClr val="2ED3D6"/>
                </a:solidFill>
              </a:defRPr>
            </a:lvl9pPr>
          </a:lstStyle>
          <a:p/>
        </p:txBody>
      </p:sp>
      <p:sp>
        <p:nvSpPr>
          <p:cNvPr id="98" name="Google Shape;98;p20"/>
          <p:cNvSpPr txBox="1"/>
          <p:nvPr>
            <p:ph idx="6" type="subTitle"/>
          </p:nvPr>
        </p:nvSpPr>
        <p:spPr>
          <a:xfrm>
            <a:off x="6026500" y="2119575"/>
            <a:ext cx="1719900" cy="645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99" name="Google Shape;99;p20"/>
          <p:cNvSpPr txBox="1"/>
          <p:nvPr>
            <p:ph idx="7" type="subTitle"/>
          </p:nvPr>
        </p:nvSpPr>
        <p:spPr>
          <a:xfrm>
            <a:off x="1397599" y="3642252"/>
            <a:ext cx="17199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solidFill>
                  <a:srgbClr val="2ED3D6"/>
                </a:solidFill>
              </a:defRPr>
            </a:lvl1pPr>
            <a:lvl2pPr lvl="1" rtl="0" algn="ctr">
              <a:spcBef>
                <a:spcPts val="1600"/>
              </a:spcBef>
              <a:spcAft>
                <a:spcPts val="0"/>
              </a:spcAft>
              <a:buNone/>
              <a:defRPr sz="1600">
                <a:solidFill>
                  <a:srgbClr val="2ED3D6"/>
                </a:solidFill>
              </a:defRPr>
            </a:lvl2pPr>
            <a:lvl3pPr lvl="2" rtl="0" algn="ctr">
              <a:spcBef>
                <a:spcPts val="1600"/>
              </a:spcBef>
              <a:spcAft>
                <a:spcPts val="0"/>
              </a:spcAft>
              <a:buNone/>
              <a:defRPr sz="1600">
                <a:solidFill>
                  <a:srgbClr val="2ED3D6"/>
                </a:solidFill>
              </a:defRPr>
            </a:lvl3pPr>
            <a:lvl4pPr lvl="3" rtl="0" algn="ctr">
              <a:spcBef>
                <a:spcPts val="1600"/>
              </a:spcBef>
              <a:spcAft>
                <a:spcPts val="0"/>
              </a:spcAft>
              <a:buNone/>
              <a:defRPr sz="1600">
                <a:solidFill>
                  <a:srgbClr val="2ED3D6"/>
                </a:solidFill>
              </a:defRPr>
            </a:lvl4pPr>
            <a:lvl5pPr lvl="4" rtl="0" algn="ctr">
              <a:spcBef>
                <a:spcPts val="1600"/>
              </a:spcBef>
              <a:spcAft>
                <a:spcPts val="0"/>
              </a:spcAft>
              <a:buNone/>
              <a:defRPr sz="1600">
                <a:solidFill>
                  <a:srgbClr val="2ED3D6"/>
                </a:solidFill>
              </a:defRPr>
            </a:lvl5pPr>
            <a:lvl6pPr lvl="5" rtl="0" algn="ctr">
              <a:spcBef>
                <a:spcPts val="1600"/>
              </a:spcBef>
              <a:spcAft>
                <a:spcPts val="0"/>
              </a:spcAft>
              <a:buNone/>
              <a:defRPr sz="1600">
                <a:solidFill>
                  <a:srgbClr val="2ED3D6"/>
                </a:solidFill>
              </a:defRPr>
            </a:lvl6pPr>
            <a:lvl7pPr lvl="6" rtl="0" algn="ctr">
              <a:spcBef>
                <a:spcPts val="1600"/>
              </a:spcBef>
              <a:spcAft>
                <a:spcPts val="0"/>
              </a:spcAft>
              <a:buNone/>
              <a:defRPr sz="1600">
                <a:solidFill>
                  <a:srgbClr val="2ED3D6"/>
                </a:solidFill>
              </a:defRPr>
            </a:lvl7pPr>
            <a:lvl8pPr lvl="7" rtl="0" algn="ctr">
              <a:spcBef>
                <a:spcPts val="1600"/>
              </a:spcBef>
              <a:spcAft>
                <a:spcPts val="0"/>
              </a:spcAft>
              <a:buNone/>
              <a:defRPr sz="1600">
                <a:solidFill>
                  <a:srgbClr val="2ED3D6"/>
                </a:solidFill>
              </a:defRPr>
            </a:lvl8pPr>
            <a:lvl9pPr lvl="8" rtl="0" algn="ctr">
              <a:spcBef>
                <a:spcPts val="1600"/>
              </a:spcBef>
              <a:spcAft>
                <a:spcPts val="1600"/>
              </a:spcAft>
              <a:buNone/>
              <a:defRPr sz="1600">
                <a:solidFill>
                  <a:srgbClr val="2ED3D6"/>
                </a:solidFill>
              </a:defRPr>
            </a:lvl9pPr>
          </a:lstStyle>
          <a:p/>
        </p:txBody>
      </p:sp>
      <p:sp>
        <p:nvSpPr>
          <p:cNvPr id="100" name="Google Shape;100;p20"/>
          <p:cNvSpPr txBox="1"/>
          <p:nvPr>
            <p:ph idx="8" type="subTitle"/>
          </p:nvPr>
        </p:nvSpPr>
        <p:spPr>
          <a:xfrm>
            <a:off x="1397599" y="3923817"/>
            <a:ext cx="1719900" cy="645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1" name="Google Shape;101;p20"/>
          <p:cNvSpPr txBox="1"/>
          <p:nvPr>
            <p:ph idx="9" type="subTitle"/>
          </p:nvPr>
        </p:nvSpPr>
        <p:spPr>
          <a:xfrm>
            <a:off x="3712050" y="3642252"/>
            <a:ext cx="17199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solidFill>
                  <a:srgbClr val="2ED3D6"/>
                </a:solidFill>
              </a:defRPr>
            </a:lvl1pPr>
            <a:lvl2pPr lvl="1" rtl="0" algn="ctr">
              <a:spcBef>
                <a:spcPts val="1600"/>
              </a:spcBef>
              <a:spcAft>
                <a:spcPts val="0"/>
              </a:spcAft>
              <a:buNone/>
              <a:defRPr sz="1600">
                <a:solidFill>
                  <a:srgbClr val="2ED3D6"/>
                </a:solidFill>
              </a:defRPr>
            </a:lvl2pPr>
            <a:lvl3pPr lvl="2" rtl="0" algn="ctr">
              <a:spcBef>
                <a:spcPts val="1600"/>
              </a:spcBef>
              <a:spcAft>
                <a:spcPts val="0"/>
              </a:spcAft>
              <a:buNone/>
              <a:defRPr sz="1600">
                <a:solidFill>
                  <a:srgbClr val="2ED3D6"/>
                </a:solidFill>
              </a:defRPr>
            </a:lvl3pPr>
            <a:lvl4pPr lvl="3" rtl="0" algn="ctr">
              <a:spcBef>
                <a:spcPts val="1600"/>
              </a:spcBef>
              <a:spcAft>
                <a:spcPts val="0"/>
              </a:spcAft>
              <a:buNone/>
              <a:defRPr sz="1600">
                <a:solidFill>
                  <a:srgbClr val="2ED3D6"/>
                </a:solidFill>
              </a:defRPr>
            </a:lvl4pPr>
            <a:lvl5pPr lvl="4" rtl="0" algn="ctr">
              <a:spcBef>
                <a:spcPts val="1600"/>
              </a:spcBef>
              <a:spcAft>
                <a:spcPts val="0"/>
              </a:spcAft>
              <a:buNone/>
              <a:defRPr sz="1600">
                <a:solidFill>
                  <a:srgbClr val="2ED3D6"/>
                </a:solidFill>
              </a:defRPr>
            </a:lvl5pPr>
            <a:lvl6pPr lvl="5" rtl="0" algn="ctr">
              <a:spcBef>
                <a:spcPts val="1600"/>
              </a:spcBef>
              <a:spcAft>
                <a:spcPts val="0"/>
              </a:spcAft>
              <a:buNone/>
              <a:defRPr sz="1600">
                <a:solidFill>
                  <a:srgbClr val="2ED3D6"/>
                </a:solidFill>
              </a:defRPr>
            </a:lvl6pPr>
            <a:lvl7pPr lvl="6" rtl="0" algn="ctr">
              <a:spcBef>
                <a:spcPts val="1600"/>
              </a:spcBef>
              <a:spcAft>
                <a:spcPts val="0"/>
              </a:spcAft>
              <a:buNone/>
              <a:defRPr sz="1600">
                <a:solidFill>
                  <a:srgbClr val="2ED3D6"/>
                </a:solidFill>
              </a:defRPr>
            </a:lvl7pPr>
            <a:lvl8pPr lvl="7" rtl="0" algn="ctr">
              <a:spcBef>
                <a:spcPts val="1600"/>
              </a:spcBef>
              <a:spcAft>
                <a:spcPts val="0"/>
              </a:spcAft>
              <a:buNone/>
              <a:defRPr sz="1600">
                <a:solidFill>
                  <a:srgbClr val="2ED3D6"/>
                </a:solidFill>
              </a:defRPr>
            </a:lvl8pPr>
            <a:lvl9pPr lvl="8" rtl="0" algn="ctr">
              <a:spcBef>
                <a:spcPts val="1600"/>
              </a:spcBef>
              <a:spcAft>
                <a:spcPts val="1600"/>
              </a:spcAft>
              <a:buNone/>
              <a:defRPr sz="1600">
                <a:solidFill>
                  <a:srgbClr val="2ED3D6"/>
                </a:solidFill>
              </a:defRPr>
            </a:lvl9pPr>
          </a:lstStyle>
          <a:p/>
        </p:txBody>
      </p:sp>
      <p:sp>
        <p:nvSpPr>
          <p:cNvPr id="102" name="Google Shape;102;p20"/>
          <p:cNvSpPr txBox="1"/>
          <p:nvPr>
            <p:ph idx="13" type="subTitle"/>
          </p:nvPr>
        </p:nvSpPr>
        <p:spPr>
          <a:xfrm>
            <a:off x="3712050" y="3923817"/>
            <a:ext cx="1719900" cy="645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3" name="Google Shape;103;p20"/>
          <p:cNvSpPr txBox="1"/>
          <p:nvPr>
            <p:ph idx="14" type="subTitle"/>
          </p:nvPr>
        </p:nvSpPr>
        <p:spPr>
          <a:xfrm>
            <a:off x="6026500" y="3642252"/>
            <a:ext cx="17199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solidFill>
                  <a:srgbClr val="2ED3D6"/>
                </a:solidFill>
              </a:defRPr>
            </a:lvl1pPr>
            <a:lvl2pPr lvl="1" rtl="0" algn="ctr">
              <a:spcBef>
                <a:spcPts val="1600"/>
              </a:spcBef>
              <a:spcAft>
                <a:spcPts val="0"/>
              </a:spcAft>
              <a:buNone/>
              <a:defRPr sz="1600">
                <a:solidFill>
                  <a:srgbClr val="2ED3D6"/>
                </a:solidFill>
              </a:defRPr>
            </a:lvl2pPr>
            <a:lvl3pPr lvl="2" rtl="0" algn="ctr">
              <a:spcBef>
                <a:spcPts val="1600"/>
              </a:spcBef>
              <a:spcAft>
                <a:spcPts val="0"/>
              </a:spcAft>
              <a:buNone/>
              <a:defRPr sz="1600">
                <a:solidFill>
                  <a:srgbClr val="2ED3D6"/>
                </a:solidFill>
              </a:defRPr>
            </a:lvl3pPr>
            <a:lvl4pPr lvl="3" rtl="0" algn="ctr">
              <a:spcBef>
                <a:spcPts val="1600"/>
              </a:spcBef>
              <a:spcAft>
                <a:spcPts val="0"/>
              </a:spcAft>
              <a:buNone/>
              <a:defRPr sz="1600">
                <a:solidFill>
                  <a:srgbClr val="2ED3D6"/>
                </a:solidFill>
              </a:defRPr>
            </a:lvl4pPr>
            <a:lvl5pPr lvl="4" rtl="0" algn="ctr">
              <a:spcBef>
                <a:spcPts val="1600"/>
              </a:spcBef>
              <a:spcAft>
                <a:spcPts val="0"/>
              </a:spcAft>
              <a:buNone/>
              <a:defRPr sz="1600">
                <a:solidFill>
                  <a:srgbClr val="2ED3D6"/>
                </a:solidFill>
              </a:defRPr>
            </a:lvl5pPr>
            <a:lvl6pPr lvl="5" rtl="0" algn="ctr">
              <a:spcBef>
                <a:spcPts val="1600"/>
              </a:spcBef>
              <a:spcAft>
                <a:spcPts val="0"/>
              </a:spcAft>
              <a:buNone/>
              <a:defRPr sz="1600">
                <a:solidFill>
                  <a:srgbClr val="2ED3D6"/>
                </a:solidFill>
              </a:defRPr>
            </a:lvl6pPr>
            <a:lvl7pPr lvl="6" rtl="0" algn="ctr">
              <a:spcBef>
                <a:spcPts val="1600"/>
              </a:spcBef>
              <a:spcAft>
                <a:spcPts val="0"/>
              </a:spcAft>
              <a:buNone/>
              <a:defRPr sz="1600">
                <a:solidFill>
                  <a:srgbClr val="2ED3D6"/>
                </a:solidFill>
              </a:defRPr>
            </a:lvl7pPr>
            <a:lvl8pPr lvl="7" rtl="0" algn="ctr">
              <a:spcBef>
                <a:spcPts val="1600"/>
              </a:spcBef>
              <a:spcAft>
                <a:spcPts val="0"/>
              </a:spcAft>
              <a:buNone/>
              <a:defRPr sz="1600">
                <a:solidFill>
                  <a:srgbClr val="2ED3D6"/>
                </a:solidFill>
              </a:defRPr>
            </a:lvl8pPr>
            <a:lvl9pPr lvl="8" rtl="0" algn="ctr">
              <a:spcBef>
                <a:spcPts val="1600"/>
              </a:spcBef>
              <a:spcAft>
                <a:spcPts val="1600"/>
              </a:spcAft>
              <a:buNone/>
              <a:defRPr sz="1600">
                <a:solidFill>
                  <a:srgbClr val="2ED3D6"/>
                </a:solidFill>
              </a:defRPr>
            </a:lvl9pPr>
          </a:lstStyle>
          <a:p/>
        </p:txBody>
      </p:sp>
      <p:sp>
        <p:nvSpPr>
          <p:cNvPr id="104" name="Google Shape;104;p20"/>
          <p:cNvSpPr txBox="1"/>
          <p:nvPr>
            <p:ph idx="15" type="subTitle"/>
          </p:nvPr>
        </p:nvSpPr>
        <p:spPr>
          <a:xfrm>
            <a:off x="6026500" y="3923817"/>
            <a:ext cx="1719900" cy="645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326917" y="1291260"/>
            <a:ext cx="3123300" cy="16569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49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2438517" y="2079175"/>
            <a:ext cx="884100" cy="88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4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 name="Google Shape;14;p3"/>
          <p:cNvSpPr txBox="1"/>
          <p:nvPr>
            <p:ph idx="1" type="subTitle"/>
          </p:nvPr>
        </p:nvSpPr>
        <p:spPr>
          <a:xfrm>
            <a:off x="4326917" y="2944929"/>
            <a:ext cx="3123300" cy="67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rgbClr val="2ED3D6"/>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346872"/>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1"/>
          <p:cNvSpPr txBox="1"/>
          <p:nvPr>
            <p:ph idx="1" type="subTitle"/>
          </p:nvPr>
        </p:nvSpPr>
        <p:spPr>
          <a:xfrm>
            <a:off x="962200" y="1602350"/>
            <a:ext cx="2414100" cy="469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600">
                <a:solidFill>
                  <a:srgbClr val="2ED3D6"/>
                </a:solidFill>
              </a:defRPr>
            </a:lvl1pPr>
            <a:lvl2pPr lvl="1" rtl="0" algn="r">
              <a:spcBef>
                <a:spcPts val="1600"/>
              </a:spcBef>
              <a:spcAft>
                <a:spcPts val="0"/>
              </a:spcAft>
              <a:buNone/>
              <a:defRPr b="1" sz="2000">
                <a:solidFill>
                  <a:srgbClr val="2ED3D6"/>
                </a:solidFill>
              </a:defRPr>
            </a:lvl2pPr>
            <a:lvl3pPr lvl="2" rtl="0" algn="r">
              <a:spcBef>
                <a:spcPts val="1600"/>
              </a:spcBef>
              <a:spcAft>
                <a:spcPts val="0"/>
              </a:spcAft>
              <a:buNone/>
              <a:defRPr b="1" sz="2000">
                <a:solidFill>
                  <a:srgbClr val="2ED3D6"/>
                </a:solidFill>
              </a:defRPr>
            </a:lvl3pPr>
            <a:lvl4pPr lvl="3" rtl="0" algn="r">
              <a:spcBef>
                <a:spcPts val="1600"/>
              </a:spcBef>
              <a:spcAft>
                <a:spcPts val="0"/>
              </a:spcAft>
              <a:buNone/>
              <a:defRPr b="1" sz="2000">
                <a:solidFill>
                  <a:srgbClr val="2ED3D6"/>
                </a:solidFill>
              </a:defRPr>
            </a:lvl4pPr>
            <a:lvl5pPr lvl="4" rtl="0" algn="r">
              <a:spcBef>
                <a:spcPts val="1600"/>
              </a:spcBef>
              <a:spcAft>
                <a:spcPts val="0"/>
              </a:spcAft>
              <a:buNone/>
              <a:defRPr b="1" sz="2000">
                <a:solidFill>
                  <a:srgbClr val="2ED3D6"/>
                </a:solidFill>
              </a:defRPr>
            </a:lvl5pPr>
            <a:lvl6pPr lvl="5" rtl="0" algn="r">
              <a:spcBef>
                <a:spcPts val="1600"/>
              </a:spcBef>
              <a:spcAft>
                <a:spcPts val="0"/>
              </a:spcAft>
              <a:buNone/>
              <a:defRPr b="1" sz="2000">
                <a:solidFill>
                  <a:srgbClr val="2ED3D6"/>
                </a:solidFill>
              </a:defRPr>
            </a:lvl6pPr>
            <a:lvl7pPr lvl="6" rtl="0" algn="r">
              <a:spcBef>
                <a:spcPts val="1600"/>
              </a:spcBef>
              <a:spcAft>
                <a:spcPts val="0"/>
              </a:spcAft>
              <a:buNone/>
              <a:defRPr b="1" sz="2000">
                <a:solidFill>
                  <a:srgbClr val="2ED3D6"/>
                </a:solidFill>
              </a:defRPr>
            </a:lvl7pPr>
            <a:lvl8pPr lvl="7" rtl="0" algn="r">
              <a:spcBef>
                <a:spcPts val="1600"/>
              </a:spcBef>
              <a:spcAft>
                <a:spcPts val="0"/>
              </a:spcAft>
              <a:buNone/>
              <a:defRPr b="1" sz="2000">
                <a:solidFill>
                  <a:srgbClr val="2ED3D6"/>
                </a:solidFill>
              </a:defRPr>
            </a:lvl8pPr>
            <a:lvl9pPr lvl="8" rtl="0" algn="r">
              <a:spcBef>
                <a:spcPts val="1600"/>
              </a:spcBef>
              <a:spcAft>
                <a:spcPts val="1600"/>
              </a:spcAft>
              <a:buNone/>
              <a:defRPr b="1" sz="2000">
                <a:solidFill>
                  <a:srgbClr val="2ED3D6"/>
                </a:solidFill>
              </a:defRPr>
            </a:lvl9pPr>
          </a:lstStyle>
          <a:p/>
        </p:txBody>
      </p:sp>
      <p:sp>
        <p:nvSpPr>
          <p:cNvPr id="108" name="Google Shape;108;p21"/>
          <p:cNvSpPr txBox="1"/>
          <p:nvPr>
            <p:ph idx="2" type="subTitle"/>
          </p:nvPr>
        </p:nvSpPr>
        <p:spPr>
          <a:xfrm>
            <a:off x="962200" y="1911413"/>
            <a:ext cx="2414100" cy="570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09" name="Google Shape;109;p21"/>
          <p:cNvSpPr txBox="1"/>
          <p:nvPr>
            <p:ph idx="3" type="subTitle"/>
          </p:nvPr>
        </p:nvSpPr>
        <p:spPr>
          <a:xfrm>
            <a:off x="962200" y="2839148"/>
            <a:ext cx="2414100" cy="467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600">
                <a:solidFill>
                  <a:srgbClr val="2ED3D6"/>
                </a:solidFill>
              </a:defRPr>
            </a:lvl1pPr>
            <a:lvl2pPr lvl="1" rtl="0" algn="r">
              <a:spcBef>
                <a:spcPts val="1600"/>
              </a:spcBef>
              <a:spcAft>
                <a:spcPts val="0"/>
              </a:spcAft>
              <a:buNone/>
              <a:defRPr b="1" sz="2000">
                <a:solidFill>
                  <a:srgbClr val="2ED3D6"/>
                </a:solidFill>
              </a:defRPr>
            </a:lvl2pPr>
            <a:lvl3pPr lvl="2" rtl="0" algn="r">
              <a:spcBef>
                <a:spcPts val="1600"/>
              </a:spcBef>
              <a:spcAft>
                <a:spcPts val="0"/>
              </a:spcAft>
              <a:buNone/>
              <a:defRPr b="1" sz="2000">
                <a:solidFill>
                  <a:srgbClr val="2ED3D6"/>
                </a:solidFill>
              </a:defRPr>
            </a:lvl3pPr>
            <a:lvl4pPr lvl="3" rtl="0" algn="r">
              <a:spcBef>
                <a:spcPts val="1600"/>
              </a:spcBef>
              <a:spcAft>
                <a:spcPts val="0"/>
              </a:spcAft>
              <a:buNone/>
              <a:defRPr b="1" sz="2000">
                <a:solidFill>
                  <a:srgbClr val="2ED3D6"/>
                </a:solidFill>
              </a:defRPr>
            </a:lvl4pPr>
            <a:lvl5pPr lvl="4" rtl="0" algn="r">
              <a:spcBef>
                <a:spcPts val="1600"/>
              </a:spcBef>
              <a:spcAft>
                <a:spcPts val="0"/>
              </a:spcAft>
              <a:buNone/>
              <a:defRPr b="1" sz="2000">
                <a:solidFill>
                  <a:srgbClr val="2ED3D6"/>
                </a:solidFill>
              </a:defRPr>
            </a:lvl5pPr>
            <a:lvl6pPr lvl="5" rtl="0" algn="r">
              <a:spcBef>
                <a:spcPts val="1600"/>
              </a:spcBef>
              <a:spcAft>
                <a:spcPts val="0"/>
              </a:spcAft>
              <a:buNone/>
              <a:defRPr b="1" sz="2000">
                <a:solidFill>
                  <a:srgbClr val="2ED3D6"/>
                </a:solidFill>
              </a:defRPr>
            </a:lvl6pPr>
            <a:lvl7pPr lvl="6" rtl="0" algn="r">
              <a:spcBef>
                <a:spcPts val="1600"/>
              </a:spcBef>
              <a:spcAft>
                <a:spcPts val="0"/>
              </a:spcAft>
              <a:buNone/>
              <a:defRPr b="1" sz="2000">
                <a:solidFill>
                  <a:srgbClr val="2ED3D6"/>
                </a:solidFill>
              </a:defRPr>
            </a:lvl7pPr>
            <a:lvl8pPr lvl="7" rtl="0" algn="r">
              <a:spcBef>
                <a:spcPts val="1600"/>
              </a:spcBef>
              <a:spcAft>
                <a:spcPts val="0"/>
              </a:spcAft>
              <a:buNone/>
              <a:defRPr b="1" sz="2000">
                <a:solidFill>
                  <a:srgbClr val="2ED3D6"/>
                </a:solidFill>
              </a:defRPr>
            </a:lvl8pPr>
            <a:lvl9pPr lvl="8" rtl="0" algn="r">
              <a:spcBef>
                <a:spcPts val="1600"/>
              </a:spcBef>
              <a:spcAft>
                <a:spcPts val="1600"/>
              </a:spcAft>
              <a:buNone/>
              <a:defRPr b="1" sz="2000">
                <a:solidFill>
                  <a:srgbClr val="2ED3D6"/>
                </a:solidFill>
              </a:defRPr>
            </a:lvl9pPr>
          </a:lstStyle>
          <a:p/>
        </p:txBody>
      </p:sp>
      <p:sp>
        <p:nvSpPr>
          <p:cNvPr id="110" name="Google Shape;110;p21"/>
          <p:cNvSpPr txBox="1"/>
          <p:nvPr>
            <p:ph idx="4" type="subTitle"/>
          </p:nvPr>
        </p:nvSpPr>
        <p:spPr>
          <a:xfrm>
            <a:off x="959500" y="3146532"/>
            <a:ext cx="2416800" cy="571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11" name="Google Shape;111;p21"/>
          <p:cNvSpPr txBox="1"/>
          <p:nvPr>
            <p:ph idx="5" type="subTitle"/>
          </p:nvPr>
        </p:nvSpPr>
        <p:spPr>
          <a:xfrm>
            <a:off x="5770400" y="1601488"/>
            <a:ext cx="2414100" cy="469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solidFill>
                  <a:srgbClr val="2ED3D6"/>
                </a:solidFill>
              </a:defRPr>
            </a:lvl1pPr>
            <a:lvl2pPr lvl="1" rtl="0">
              <a:spcBef>
                <a:spcPts val="1600"/>
              </a:spcBef>
              <a:spcAft>
                <a:spcPts val="0"/>
              </a:spcAft>
              <a:buNone/>
              <a:defRPr b="1" sz="2000">
                <a:solidFill>
                  <a:srgbClr val="2ED3D6"/>
                </a:solidFill>
              </a:defRPr>
            </a:lvl2pPr>
            <a:lvl3pPr lvl="2" rtl="0">
              <a:spcBef>
                <a:spcPts val="1600"/>
              </a:spcBef>
              <a:spcAft>
                <a:spcPts val="0"/>
              </a:spcAft>
              <a:buNone/>
              <a:defRPr b="1" sz="2000">
                <a:solidFill>
                  <a:srgbClr val="2ED3D6"/>
                </a:solidFill>
              </a:defRPr>
            </a:lvl3pPr>
            <a:lvl4pPr lvl="3" rtl="0">
              <a:spcBef>
                <a:spcPts val="1600"/>
              </a:spcBef>
              <a:spcAft>
                <a:spcPts val="0"/>
              </a:spcAft>
              <a:buNone/>
              <a:defRPr b="1" sz="2000">
                <a:solidFill>
                  <a:srgbClr val="2ED3D6"/>
                </a:solidFill>
              </a:defRPr>
            </a:lvl4pPr>
            <a:lvl5pPr lvl="4" rtl="0">
              <a:spcBef>
                <a:spcPts val="1600"/>
              </a:spcBef>
              <a:spcAft>
                <a:spcPts val="0"/>
              </a:spcAft>
              <a:buNone/>
              <a:defRPr b="1" sz="2000">
                <a:solidFill>
                  <a:srgbClr val="2ED3D6"/>
                </a:solidFill>
              </a:defRPr>
            </a:lvl5pPr>
            <a:lvl6pPr lvl="5" rtl="0">
              <a:spcBef>
                <a:spcPts val="1600"/>
              </a:spcBef>
              <a:spcAft>
                <a:spcPts val="0"/>
              </a:spcAft>
              <a:buNone/>
              <a:defRPr b="1" sz="2000">
                <a:solidFill>
                  <a:srgbClr val="2ED3D6"/>
                </a:solidFill>
              </a:defRPr>
            </a:lvl6pPr>
            <a:lvl7pPr lvl="6" rtl="0">
              <a:spcBef>
                <a:spcPts val="1600"/>
              </a:spcBef>
              <a:spcAft>
                <a:spcPts val="0"/>
              </a:spcAft>
              <a:buNone/>
              <a:defRPr b="1" sz="2000">
                <a:solidFill>
                  <a:srgbClr val="2ED3D6"/>
                </a:solidFill>
              </a:defRPr>
            </a:lvl7pPr>
            <a:lvl8pPr lvl="7" rtl="0">
              <a:spcBef>
                <a:spcPts val="1600"/>
              </a:spcBef>
              <a:spcAft>
                <a:spcPts val="0"/>
              </a:spcAft>
              <a:buNone/>
              <a:defRPr b="1" sz="2000">
                <a:solidFill>
                  <a:srgbClr val="2ED3D6"/>
                </a:solidFill>
              </a:defRPr>
            </a:lvl8pPr>
            <a:lvl9pPr lvl="8" rtl="0">
              <a:spcBef>
                <a:spcPts val="1600"/>
              </a:spcBef>
              <a:spcAft>
                <a:spcPts val="1600"/>
              </a:spcAft>
              <a:buNone/>
              <a:defRPr b="1" sz="2000">
                <a:solidFill>
                  <a:srgbClr val="2ED3D6"/>
                </a:solidFill>
              </a:defRPr>
            </a:lvl9pPr>
          </a:lstStyle>
          <a:p/>
        </p:txBody>
      </p:sp>
      <p:sp>
        <p:nvSpPr>
          <p:cNvPr id="112" name="Google Shape;112;p21"/>
          <p:cNvSpPr txBox="1"/>
          <p:nvPr>
            <p:ph idx="6" type="subTitle"/>
          </p:nvPr>
        </p:nvSpPr>
        <p:spPr>
          <a:xfrm>
            <a:off x="5770400" y="1910638"/>
            <a:ext cx="2414100" cy="570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3" name="Google Shape;113;p21"/>
          <p:cNvSpPr txBox="1"/>
          <p:nvPr>
            <p:ph idx="7" type="subTitle"/>
          </p:nvPr>
        </p:nvSpPr>
        <p:spPr>
          <a:xfrm>
            <a:off x="5770400" y="2837639"/>
            <a:ext cx="2414100" cy="467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solidFill>
                  <a:srgbClr val="2ED3D6"/>
                </a:solidFill>
              </a:defRPr>
            </a:lvl1pPr>
            <a:lvl2pPr lvl="1" rtl="0">
              <a:spcBef>
                <a:spcPts val="1600"/>
              </a:spcBef>
              <a:spcAft>
                <a:spcPts val="0"/>
              </a:spcAft>
              <a:buNone/>
              <a:defRPr b="1" sz="2000">
                <a:solidFill>
                  <a:srgbClr val="2ED3D6"/>
                </a:solidFill>
              </a:defRPr>
            </a:lvl2pPr>
            <a:lvl3pPr lvl="2" rtl="0">
              <a:spcBef>
                <a:spcPts val="1600"/>
              </a:spcBef>
              <a:spcAft>
                <a:spcPts val="0"/>
              </a:spcAft>
              <a:buNone/>
              <a:defRPr b="1" sz="2000">
                <a:solidFill>
                  <a:srgbClr val="2ED3D6"/>
                </a:solidFill>
              </a:defRPr>
            </a:lvl3pPr>
            <a:lvl4pPr lvl="3" rtl="0">
              <a:spcBef>
                <a:spcPts val="1600"/>
              </a:spcBef>
              <a:spcAft>
                <a:spcPts val="0"/>
              </a:spcAft>
              <a:buNone/>
              <a:defRPr b="1" sz="2000">
                <a:solidFill>
                  <a:srgbClr val="2ED3D6"/>
                </a:solidFill>
              </a:defRPr>
            </a:lvl4pPr>
            <a:lvl5pPr lvl="4" rtl="0">
              <a:spcBef>
                <a:spcPts val="1600"/>
              </a:spcBef>
              <a:spcAft>
                <a:spcPts val="0"/>
              </a:spcAft>
              <a:buNone/>
              <a:defRPr b="1" sz="2000">
                <a:solidFill>
                  <a:srgbClr val="2ED3D6"/>
                </a:solidFill>
              </a:defRPr>
            </a:lvl5pPr>
            <a:lvl6pPr lvl="5" rtl="0">
              <a:spcBef>
                <a:spcPts val="1600"/>
              </a:spcBef>
              <a:spcAft>
                <a:spcPts val="0"/>
              </a:spcAft>
              <a:buNone/>
              <a:defRPr b="1" sz="2000">
                <a:solidFill>
                  <a:srgbClr val="2ED3D6"/>
                </a:solidFill>
              </a:defRPr>
            </a:lvl6pPr>
            <a:lvl7pPr lvl="6" rtl="0">
              <a:spcBef>
                <a:spcPts val="1600"/>
              </a:spcBef>
              <a:spcAft>
                <a:spcPts val="0"/>
              </a:spcAft>
              <a:buNone/>
              <a:defRPr b="1" sz="2000">
                <a:solidFill>
                  <a:srgbClr val="2ED3D6"/>
                </a:solidFill>
              </a:defRPr>
            </a:lvl7pPr>
            <a:lvl8pPr lvl="7" rtl="0">
              <a:spcBef>
                <a:spcPts val="1600"/>
              </a:spcBef>
              <a:spcAft>
                <a:spcPts val="0"/>
              </a:spcAft>
              <a:buNone/>
              <a:defRPr b="1" sz="2000">
                <a:solidFill>
                  <a:srgbClr val="2ED3D6"/>
                </a:solidFill>
              </a:defRPr>
            </a:lvl8pPr>
            <a:lvl9pPr lvl="8" rtl="0">
              <a:spcBef>
                <a:spcPts val="1600"/>
              </a:spcBef>
              <a:spcAft>
                <a:spcPts val="1600"/>
              </a:spcAft>
              <a:buNone/>
              <a:defRPr b="1" sz="2000">
                <a:solidFill>
                  <a:srgbClr val="2ED3D6"/>
                </a:solidFill>
              </a:defRPr>
            </a:lvl9pPr>
          </a:lstStyle>
          <a:p/>
        </p:txBody>
      </p:sp>
      <p:sp>
        <p:nvSpPr>
          <p:cNvPr id="114" name="Google Shape;114;p21"/>
          <p:cNvSpPr txBox="1"/>
          <p:nvPr>
            <p:ph idx="8" type="subTitle"/>
          </p:nvPr>
        </p:nvSpPr>
        <p:spPr>
          <a:xfrm>
            <a:off x="5770400" y="3145206"/>
            <a:ext cx="2414100" cy="571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15" name="Google Shape;115;p21"/>
          <p:cNvPicPr preferRelativeResize="0"/>
          <p:nvPr/>
        </p:nvPicPr>
        <p:blipFill>
          <a:blip r:embed="rId3">
            <a:alphaModFix/>
          </a:blip>
          <a:stretch>
            <a:fillRect/>
          </a:stretch>
        </p:blipFill>
        <p:spPr>
          <a:xfrm>
            <a:off x="7504324" y="113646"/>
            <a:ext cx="1168416" cy="1164000"/>
          </a:xfrm>
          <a:prstGeom prst="rect">
            <a:avLst/>
          </a:prstGeom>
          <a:noFill/>
          <a:ln>
            <a:noFill/>
          </a:ln>
        </p:spPr>
      </p:pic>
      <p:pic>
        <p:nvPicPr>
          <p:cNvPr id="116" name="Google Shape;116;p21"/>
          <p:cNvPicPr preferRelativeResize="0"/>
          <p:nvPr/>
        </p:nvPicPr>
        <p:blipFill>
          <a:blip r:embed="rId3">
            <a:alphaModFix/>
          </a:blip>
          <a:stretch>
            <a:fillRect/>
          </a:stretch>
        </p:blipFill>
        <p:spPr>
          <a:xfrm>
            <a:off x="929649" y="769423"/>
            <a:ext cx="713925" cy="7112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622621" y="301475"/>
            <a:ext cx="4393200" cy="11640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7000"/>
            </a:lvl1pPr>
            <a:lvl2pPr lvl="1" rtl="0" algn="l">
              <a:spcBef>
                <a:spcPts val="0"/>
              </a:spcBef>
              <a:spcAft>
                <a:spcPts val="0"/>
              </a:spcAft>
              <a:buNone/>
              <a:defRPr sz="7000"/>
            </a:lvl2pPr>
            <a:lvl3pPr lvl="2" rtl="0" algn="l">
              <a:spcBef>
                <a:spcPts val="0"/>
              </a:spcBef>
              <a:spcAft>
                <a:spcPts val="0"/>
              </a:spcAft>
              <a:buNone/>
              <a:defRPr sz="7000"/>
            </a:lvl3pPr>
            <a:lvl4pPr lvl="3" rtl="0" algn="l">
              <a:spcBef>
                <a:spcPts val="0"/>
              </a:spcBef>
              <a:spcAft>
                <a:spcPts val="0"/>
              </a:spcAft>
              <a:buNone/>
              <a:defRPr sz="7000"/>
            </a:lvl4pPr>
            <a:lvl5pPr lvl="4" rtl="0" algn="l">
              <a:spcBef>
                <a:spcPts val="0"/>
              </a:spcBef>
              <a:spcAft>
                <a:spcPts val="0"/>
              </a:spcAft>
              <a:buNone/>
              <a:defRPr sz="7000"/>
            </a:lvl5pPr>
            <a:lvl6pPr lvl="5" rtl="0" algn="l">
              <a:spcBef>
                <a:spcPts val="0"/>
              </a:spcBef>
              <a:spcAft>
                <a:spcPts val="0"/>
              </a:spcAft>
              <a:buNone/>
              <a:defRPr sz="7000"/>
            </a:lvl6pPr>
            <a:lvl7pPr lvl="6" rtl="0" algn="l">
              <a:spcBef>
                <a:spcPts val="0"/>
              </a:spcBef>
              <a:spcAft>
                <a:spcPts val="0"/>
              </a:spcAft>
              <a:buNone/>
              <a:defRPr sz="7000"/>
            </a:lvl7pPr>
            <a:lvl8pPr lvl="7" rtl="0" algn="l">
              <a:spcBef>
                <a:spcPts val="0"/>
              </a:spcBef>
              <a:spcAft>
                <a:spcPts val="0"/>
              </a:spcAft>
              <a:buNone/>
              <a:defRPr sz="7000"/>
            </a:lvl8pPr>
            <a:lvl9pPr lvl="8" rtl="0" algn="l">
              <a:spcBef>
                <a:spcPts val="0"/>
              </a:spcBef>
              <a:spcAft>
                <a:spcPts val="0"/>
              </a:spcAft>
              <a:buNone/>
              <a:defRPr sz="7000"/>
            </a:lvl9pPr>
          </a:lstStyle>
          <a:p/>
        </p:txBody>
      </p:sp>
      <p:sp>
        <p:nvSpPr>
          <p:cNvPr id="119" name="Google Shape;119;p22"/>
          <p:cNvSpPr txBox="1"/>
          <p:nvPr>
            <p:ph idx="1" type="subTitle"/>
          </p:nvPr>
        </p:nvSpPr>
        <p:spPr>
          <a:xfrm>
            <a:off x="622625" y="1465475"/>
            <a:ext cx="4026000" cy="1259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0" name="Google Shape;120;p22"/>
          <p:cNvSpPr txBox="1"/>
          <p:nvPr/>
        </p:nvSpPr>
        <p:spPr>
          <a:xfrm>
            <a:off x="4781025" y="3491821"/>
            <a:ext cx="3746700" cy="74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rgbClr val="2ED3D6"/>
                </a:solidFill>
                <a:latin typeface="Saira"/>
                <a:ea typeface="Saira"/>
                <a:cs typeface="Saira"/>
                <a:sym typeface="Saira"/>
              </a:rPr>
              <a:t>CREDITS:</a:t>
            </a:r>
            <a:r>
              <a:rPr lang="en" sz="1200">
                <a:solidFill>
                  <a:srgbClr val="FFFFFF"/>
                </a:solidFill>
                <a:latin typeface="Saira"/>
                <a:ea typeface="Saira"/>
                <a:cs typeface="Saira"/>
                <a:sym typeface="Saira"/>
              </a:rPr>
              <a:t> This presentation template was created by </a:t>
            </a:r>
            <a:r>
              <a:rPr b="1" lang="en" sz="1200">
                <a:solidFill>
                  <a:srgbClr val="2ED3D6"/>
                </a:solidFill>
                <a:uFill>
                  <a:noFill/>
                </a:uFill>
                <a:latin typeface="Saira"/>
                <a:ea typeface="Saira"/>
                <a:cs typeface="Saira"/>
                <a:sym typeface="Saira"/>
                <a:hlinkClick r:id="rId3">
                  <a:extLst>
                    <a:ext uri="{A12FA001-AC4F-418D-AE19-62706E023703}">
                      <ahyp:hlinkClr val="tx"/>
                    </a:ext>
                  </a:extLst>
                </a:hlinkClick>
              </a:rPr>
              <a:t>Slidesgo</a:t>
            </a:r>
            <a:r>
              <a:rPr lang="en" sz="1200">
                <a:solidFill>
                  <a:srgbClr val="FFFFFF"/>
                </a:solidFill>
                <a:latin typeface="Saira"/>
                <a:ea typeface="Saira"/>
                <a:cs typeface="Saira"/>
                <a:sym typeface="Saira"/>
              </a:rPr>
              <a:t>, including icon by </a:t>
            </a:r>
            <a:r>
              <a:rPr b="1" lang="en" sz="1200">
                <a:solidFill>
                  <a:srgbClr val="2ED3D6"/>
                </a:solidFill>
                <a:uFill>
                  <a:noFill/>
                </a:uFill>
                <a:latin typeface="Saira"/>
                <a:ea typeface="Saira"/>
                <a:cs typeface="Saira"/>
                <a:sym typeface="Saira"/>
                <a:hlinkClick r:id="rId4">
                  <a:extLst>
                    <a:ext uri="{A12FA001-AC4F-418D-AE19-62706E023703}">
                      <ahyp:hlinkClr val="tx"/>
                    </a:ext>
                  </a:extLst>
                </a:hlinkClick>
              </a:rPr>
              <a:t>Flaticon</a:t>
            </a:r>
            <a:r>
              <a:rPr lang="en" sz="1200">
                <a:solidFill>
                  <a:srgbClr val="FFFFFF"/>
                </a:solidFill>
                <a:latin typeface="Saira"/>
                <a:ea typeface="Saira"/>
                <a:cs typeface="Saira"/>
                <a:sym typeface="Saira"/>
              </a:rPr>
              <a:t>, and infographics &amp; images from </a:t>
            </a:r>
            <a:r>
              <a:rPr b="1" lang="en" sz="1200">
                <a:solidFill>
                  <a:srgbClr val="2ED3D6"/>
                </a:solidFill>
                <a:uFill>
                  <a:noFill/>
                </a:uFill>
                <a:latin typeface="Saira"/>
                <a:ea typeface="Saira"/>
                <a:cs typeface="Saira"/>
                <a:sym typeface="Saira"/>
                <a:hlinkClick r:id="rId5">
                  <a:extLst>
                    <a:ext uri="{A12FA001-AC4F-418D-AE19-62706E023703}">
                      <ahyp:hlinkClr val="tx"/>
                    </a:ext>
                  </a:extLst>
                </a:hlinkClick>
              </a:rPr>
              <a:t>Freepik</a:t>
            </a:r>
            <a:endParaRPr b="1" sz="1200">
              <a:solidFill>
                <a:srgbClr val="2ED3D6"/>
              </a:solidFill>
              <a:latin typeface="Saira"/>
              <a:ea typeface="Saira"/>
              <a:cs typeface="Saira"/>
              <a:sym typeface="Saira"/>
            </a:endParaRPr>
          </a:p>
        </p:txBody>
      </p:sp>
      <p:pic>
        <p:nvPicPr>
          <p:cNvPr id="121" name="Google Shape;121;p22"/>
          <p:cNvPicPr preferRelativeResize="0"/>
          <p:nvPr/>
        </p:nvPicPr>
        <p:blipFill>
          <a:blip r:embed="rId6">
            <a:alphaModFix/>
          </a:blip>
          <a:stretch>
            <a:fillRect/>
          </a:stretch>
        </p:blipFill>
        <p:spPr>
          <a:xfrm>
            <a:off x="4608049" y="754571"/>
            <a:ext cx="1168416" cy="1164000"/>
          </a:xfrm>
          <a:prstGeom prst="rect">
            <a:avLst/>
          </a:prstGeom>
          <a:noFill/>
          <a:ln>
            <a:noFill/>
          </a:ln>
        </p:spPr>
      </p:pic>
      <p:pic>
        <p:nvPicPr>
          <p:cNvPr id="122" name="Google Shape;122;p22"/>
          <p:cNvPicPr preferRelativeResize="0"/>
          <p:nvPr/>
        </p:nvPicPr>
        <p:blipFill>
          <a:blip r:embed="rId6">
            <a:alphaModFix/>
          </a:blip>
          <a:stretch>
            <a:fillRect/>
          </a:stretch>
        </p:blipFill>
        <p:spPr>
          <a:xfrm>
            <a:off x="3899712" y="2585099"/>
            <a:ext cx="792925" cy="7899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3"/>
          <p:cNvSpPr txBox="1"/>
          <p:nvPr>
            <p:ph type="title"/>
          </p:nvPr>
        </p:nvSpPr>
        <p:spPr>
          <a:xfrm>
            <a:off x="726363" y="349276"/>
            <a:ext cx="7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23"/>
          <p:cNvSpPr txBox="1"/>
          <p:nvPr>
            <p:ph idx="1" type="subTitle"/>
          </p:nvPr>
        </p:nvSpPr>
        <p:spPr>
          <a:xfrm>
            <a:off x="726238" y="993075"/>
            <a:ext cx="7691400" cy="36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Char char="●"/>
              <a:defRPr sz="1200"/>
            </a:lvl1pPr>
            <a:lvl2pPr lvl="1">
              <a:spcBef>
                <a:spcPts val="1600"/>
              </a:spcBef>
              <a:spcAft>
                <a:spcPts val="0"/>
              </a:spcAft>
              <a:buClr>
                <a:schemeClr val="dk1"/>
              </a:buClr>
              <a:buSzPts val="1600"/>
              <a:buChar char="○"/>
              <a:defRPr/>
            </a:lvl2pPr>
            <a:lvl3pPr lvl="2">
              <a:spcBef>
                <a:spcPts val="1600"/>
              </a:spcBef>
              <a:spcAft>
                <a:spcPts val="0"/>
              </a:spcAft>
              <a:buClr>
                <a:schemeClr val="dk1"/>
              </a:buClr>
              <a:buSzPts val="1600"/>
              <a:buChar char="■"/>
              <a:defRPr/>
            </a:lvl3pPr>
            <a:lvl4pPr lvl="3">
              <a:spcBef>
                <a:spcPts val="1600"/>
              </a:spcBef>
              <a:spcAft>
                <a:spcPts val="0"/>
              </a:spcAft>
              <a:buClr>
                <a:schemeClr val="dk1"/>
              </a:buClr>
              <a:buSzPts val="1600"/>
              <a:buChar char="●"/>
              <a:defRPr/>
            </a:lvl4pPr>
            <a:lvl5pPr lvl="4">
              <a:spcBef>
                <a:spcPts val="1600"/>
              </a:spcBef>
              <a:spcAft>
                <a:spcPts val="0"/>
              </a:spcAft>
              <a:buClr>
                <a:schemeClr val="dk1"/>
              </a:buClr>
              <a:buSzPts val="1600"/>
              <a:buChar char="○"/>
              <a:defRPr/>
            </a:lvl5pPr>
            <a:lvl6pPr lvl="5">
              <a:spcBef>
                <a:spcPts val="1600"/>
              </a:spcBef>
              <a:spcAft>
                <a:spcPts val="0"/>
              </a:spcAft>
              <a:buClr>
                <a:schemeClr val="dk1"/>
              </a:buClr>
              <a:buSzPts val="1600"/>
              <a:buChar char="■"/>
              <a:defRPr/>
            </a:lvl6pPr>
            <a:lvl7pPr lvl="6">
              <a:spcBef>
                <a:spcPts val="1600"/>
              </a:spcBef>
              <a:spcAft>
                <a:spcPts val="0"/>
              </a:spcAft>
              <a:buClr>
                <a:schemeClr val="dk1"/>
              </a:buClr>
              <a:buSzPts val="1600"/>
              <a:buChar char="●"/>
              <a:defRPr/>
            </a:lvl7pPr>
            <a:lvl8pPr lvl="7">
              <a:spcBef>
                <a:spcPts val="1600"/>
              </a:spcBef>
              <a:spcAft>
                <a:spcPts val="0"/>
              </a:spcAft>
              <a:buClr>
                <a:schemeClr val="dk1"/>
              </a:buClr>
              <a:buSzPts val="1600"/>
              <a:buChar char="○"/>
              <a:defRPr/>
            </a:lvl8pPr>
            <a:lvl9pPr lvl="8">
              <a:spcBef>
                <a:spcPts val="1600"/>
              </a:spcBef>
              <a:spcAft>
                <a:spcPts val="1600"/>
              </a:spcAft>
              <a:buClr>
                <a:schemeClr val="dk1"/>
              </a:buClr>
              <a:buSzPts val="16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4"/>
          <p:cNvSpPr txBox="1"/>
          <p:nvPr>
            <p:ph type="title"/>
          </p:nvPr>
        </p:nvSpPr>
        <p:spPr>
          <a:xfrm>
            <a:off x="2177838" y="1575900"/>
            <a:ext cx="4788300" cy="1300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10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8" name="Google Shape;128;p24"/>
          <p:cNvSpPr txBox="1"/>
          <p:nvPr>
            <p:ph idx="1" type="subTitle"/>
          </p:nvPr>
        </p:nvSpPr>
        <p:spPr>
          <a:xfrm>
            <a:off x="2177863" y="2876400"/>
            <a:ext cx="4788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rgbClr val="2ED3D6"/>
                </a:solidFill>
              </a:defRPr>
            </a:lvl1pPr>
            <a:lvl2pPr lvl="1" rtl="0" algn="ctr">
              <a:spcBef>
                <a:spcPts val="1600"/>
              </a:spcBef>
              <a:spcAft>
                <a:spcPts val="0"/>
              </a:spcAft>
              <a:buNone/>
              <a:defRPr sz="2000">
                <a:solidFill>
                  <a:srgbClr val="2ED3D6"/>
                </a:solidFill>
              </a:defRPr>
            </a:lvl2pPr>
            <a:lvl3pPr lvl="2" rtl="0" algn="ctr">
              <a:spcBef>
                <a:spcPts val="1600"/>
              </a:spcBef>
              <a:spcAft>
                <a:spcPts val="0"/>
              </a:spcAft>
              <a:buNone/>
              <a:defRPr sz="2000">
                <a:solidFill>
                  <a:srgbClr val="2ED3D6"/>
                </a:solidFill>
              </a:defRPr>
            </a:lvl3pPr>
            <a:lvl4pPr lvl="3" rtl="0" algn="ctr">
              <a:spcBef>
                <a:spcPts val="1600"/>
              </a:spcBef>
              <a:spcAft>
                <a:spcPts val="0"/>
              </a:spcAft>
              <a:buNone/>
              <a:defRPr sz="2000">
                <a:solidFill>
                  <a:srgbClr val="2ED3D6"/>
                </a:solidFill>
              </a:defRPr>
            </a:lvl4pPr>
            <a:lvl5pPr lvl="4" rtl="0" algn="ctr">
              <a:spcBef>
                <a:spcPts val="1600"/>
              </a:spcBef>
              <a:spcAft>
                <a:spcPts val="0"/>
              </a:spcAft>
              <a:buNone/>
              <a:defRPr sz="2000">
                <a:solidFill>
                  <a:srgbClr val="2ED3D6"/>
                </a:solidFill>
              </a:defRPr>
            </a:lvl5pPr>
            <a:lvl6pPr lvl="5" rtl="0" algn="ctr">
              <a:spcBef>
                <a:spcPts val="1600"/>
              </a:spcBef>
              <a:spcAft>
                <a:spcPts val="0"/>
              </a:spcAft>
              <a:buNone/>
              <a:defRPr sz="2000">
                <a:solidFill>
                  <a:srgbClr val="2ED3D6"/>
                </a:solidFill>
              </a:defRPr>
            </a:lvl6pPr>
            <a:lvl7pPr lvl="6" rtl="0" algn="ctr">
              <a:spcBef>
                <a:spcPts val="1600"/>
              </a:spcBef>
              <a:spcAft>
                <a:spcPts val="0"/>
              </a:spcAft>
              <a:buNone/>
              <a:defRPr sz="2000">
                <a:solidFill>
                  <a:srgbClr val="2ED3D6"/>
                </a:solidFill>
              </a:defRPr>
            </a:lvl7pPr>
            <a:lvl8pPr lvl="7" rtl="0" algn="ctr">
              <a:spcBef>
                <a:spcPts val="1600"/>
              </a:spcBef>
              <a:spcAft>
                <a:spcPts val="0"/>
              </a:spcAft>
              <a:buNone/>
              <a:defRPr sz="2000">
                <a:solidFill>
                  <a:srgbClr val="2ED3D6"/>
                </a:solidFill>
              </a:defRPr>
            </a:lvl8pPr>
            <a:lvl9pPr lvl="8" rtl="0" algn="ctr">
              <a:spcBef>
                <a:spcPts val="1600"/>
              </a:spcBef>
              <a:spcAft>
                <a:spcPts val="1600"/>
              </a:spcAft>
              <a:buNone/>
              <a:defRPr sz="2000">
                <a:solidFill>
                  <a:srgbClr val="2ED3D6"/>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lumn">
  <p:cSld name="ONE_COLUMN_TEXT_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25"/>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25"/>
          <p:cNvSpPr txBox="1"/>
          <p:nvPr>
            <p:ph idx="1" type="subTitle"/>
          </p:nvPr>
        </p:nvSpPr>
        <p:spPr>
          <a:xfrm>
            <a:off x="1223275" y="2142588"/>
            <a:ext cx="2604300" cy="1445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6"/>
          <p:cNvSpPr txBox="1"/>
          <p:nvPr>
            <p:ph idx="1" type="subTitle"/>
          </p:nvPr>
        </p:nvSpPr>
        <p:spPr>
          <a:xfrm>
            <a:off x="2480088" y="3183580"/>
            <a:ext cx="15942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1600"/>
              </a:spcBef>
              <a:spcAft>
                <a:spcPts val="0"/>
              </a:spcAft>
              <a:buNone/>
              <a:defRPr sz="1800">
                <a:solidFill>
                  <a:srgbClr val="2ED3D6"/>
                </a:solidFill>
              </a:defRPr>
            </a:lvl2pPr>
            <a:lvl3pPr lvl="2" rtl="0" algn="ctr">
              <a:spcBef>
                <a:spcPts val="1600"/>
              </a:spcBef>
              <a:spcAft>
                <a:spcPts val="0"/>
              </a:spcAft>
              <a:buNone/>
              <a:defRPr sz="1800">
                <a:solidFill>
                  <a:srgbClr val="2ED3D6"/>
                </a:solidFill>
              </a:defRPr>
            </a:lvl3pPr>
            <a:lvl4pPr lvl="3" rtl="0" algn="ctr">
              <a:spcBef>
                <a:spcPts val="1600"/>
              </a:spcBef>
              <a:spcAft>
                <a:spcPts val="0"/>
              </a:spcAft>
              <a:buNone/>
              <a:defRPr sz="1800">
                <a:solidFill>
                  <a:srgbClr val="2ED3D6"/>
                </a:solidFill>
              </a:defRPr>
            </a:lvl4pPr>
            <a:lvl5pPr lvl="4" rtl="0" algn="ctr">
              <a:spcBef>
                <a:spcPts val="1600"/>
              </a:spcBef>
              <a:spcAft>
                <a:spcPts val="0"/>
              </a:spcAft>
              <a:buNone/>
              <a:defRPr sz="1800">
                <a:solidFill>
                  <a:srgbClr val="2ED3D6"/>
                </a:solidFill>
              </a:defRPr>
            </a:lvl5pPr>
            <a:lvl6pPr lvl="5" rtl="0" algn="ctr">
              <a:spcBef>
                <a:spcPts val="1600"/>
              </a:spcBef>
              <a:spcAft>
                <a:spcPts val="0"/>
              </a:spcAft>
              <a:buNone/>
              <a:defRPr sz="1800">
                <a:solidFill>
                  <a:srgbClr val="2ED3D6"/>
                </a:solidFill>
              </a:defRPr>
            </a:lvl6pPr>
            <a:lvl7pPr lvl="6" rtl="0" algn="ctr">
              <a:spcBef>
                <a:spcPts val="1600"/>
              </a:spcBef>
              <a:spcAft>
                <a:spcPts val="0"/>
              </a:spcAft>
              <a:buNone/>
              <a:defRPr sz="1800">
                <a:solidFill>
                  <a:srgbClr val="2ED3D6"/>
                </a:solidFill>
              </a:defRPr>
            </a:lvl7pPr>
            <a:lvl8pPr lvl="7" rtl="0" algn="ctr">
              <a:spcBef>
                <a:spcPts val="1600"/>
              </a:spcBef>
              <a:spcAft>
                <a:spcPts val="0"/>
              </a:spcAft>
              <a:buNone/>
              <a:defRPr sz="1800">
                <a:solidFill>
                  <a:srgbClr val="2ED3D6"/>
                </a:solidFill>
              </a:defRPr>
            </a:lvl8pPr>
            <a:lvl9pPr lvl="8" rtl="0" algn="ctr">
              <a:spcBef>
                <a:spcPts val="1600"/>
              </a:spcBef>
              <a:spcAft>
                <a:spcPts val="1600"/>
              </a:spcAft>
              <a:buNone/>
              <a:defRPr sz="1800">
                <a:solidFill>
                  <a:srgbClr val="2ED3D6"/>
                </a:solidFill>
              </a:defRPr>
            </a:lvl9pPr>
          </a:lstStyle>
          <a:p/>
        </p:txBody>
      </p:sp>
      <p:sp>
        <p:nvSpPr>
          <p:cNvPr id="134" name="Google Shape;134;p26"/>
          <p:cNvSpPr txBox="1"/>
          <p:nvPr>
            <p:ph idx="2" type="subTitle"/>
          </p:nvPr>
        </p:nvSpPr>
        <p:spPr>
          <a:xfrm>
            <a:off x="2480100" y="3556652"/>
            <a:ext cx="1594200" cy="687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35" name="Google Shape;135;p26"/>
          <p:cNvSpPr txBox="1"/>
          <p:nvPr>
            <p:ph idx="3" type="subTitle"/>
          </p:nvPr>
        </p:nvSpPr>
        <p:spPr>
          <a:xfrm>
            <a:off x="5069675" y="3183580"/>
            <a:ext cx="15942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1600"/>
              </a:spcBef>
              <a:spcAft>
                <a:spcPts val="0"/>
              </a:spcAft>
              <a:buNone/>
              <a:defRPr sz="1800">
                <a:solidFill>
                  <a:srgbClr val="2ED3D6"/>
                </a:solidFill>
              </a:defRPr>
            </a:lvl2pPr>
            <a:lvl3pPr lvl="2" rtl="0" algn="ctr">
              <a:spcBef>
                <a:spcPts val="1600"/>
              </a:spcBef>
              <a:spcAft>
                <a:spcPts val="0"/>
              </a:spcAft>
              <a:buNone/>
              <a:defRPr sz="1800">
                <a:solidFill>
                  <a:srgbClr val="2ED3D6"/>
                </a:solidFill>
              </a:defRPr>
            </a:lvl3pPr>
            <a:lvl4pPr lvl="3" rtl="0" algn="ctr">
              <a:spcBef>
                <a:spcPts val="1600"/>
              </a:spcBef>
              <a:spcAft>
                <a:spcPts val="0"/>
              </a:spcAft>
              <a:buNone/>
              <a:defRPr sz="1800">
                <a:solidFill>
                  <a:srgbClr val="2ED3D6"/>
                </a:solidFill>
              </a:defRPr>
            </a:lvl4pPr>
            <a:lvl5pPr lvl="4" rtl="0" algn="ctr">
              <a:spcBef>
                <a:spcPts val="1600"/>
              </a:spcBef>
              <a:spcAft>
                <a:spcPts val="0"/>
              </a:spcAft>
              <a:buNone/>
              <a:defRPr sz="1800">
                <a:solidFill>
                  <a:srgbClr val="2ED3D6"/>
                </a:solidFill>
              </a:defRPr>
            </a:lvl5pPr>
            <a:lvl6pPr lvl="5" rtl="0" algn="ctr">
              <a:spcBef>
                <a:spcPts val="1600"/>
              </a:spcBef>
              <a:spcAft>
                <a:spcPts val="0"/>
              </a:spcAft>
              <a:buNone/>
              <a:defRPr sz="1800">
                <a:solidFill>
                  <a:srgbClr val="2ED3D6"/>
                </a:solidFill>
              </a:defRPr>
            </a:lvl6pPr>
            <a:lvl7pPr lvl="6" rtl="0" algn="ctr">
              <a:spcBef>
                <a:spcPts val="1600"/>
              </a:spcBef>
              <a:spcAft>
                <a:spcPts val="0"/>
              </a:spcAft>
              <a:buNone/>
              <a:defRPr sz="1800">
                <a:solidFill>
                  <a:srgbClr val="2ED3D6"/>
                </a:solidFill>
              </a:defRPr>
            </a:lvl7pPr>
            <a:lvl8pPr lvl="7" rtl="0" algn="ctr">
              <a:spcBef>
                <a:spcPts val="1600"/>
              </a:spcBef>
              <a:spcAft>
                <a:spcPts val="0"/>
              </a:spcAft>
              <a:buNone/>
              <a:defRPr sz="1800">
                <a:solidFill>
                  <a:srgbClr val="2ED3D6"/>
                </a:solidFill>
              </a:defRPr>
            </a:lvl8pPr>
            <a:lvl9pPr lvl="8" rtl="0" algn="ctr">
              <a:spcBef>
                <a:spcPts val="1600"/>
              </a:spcBef>
              <a:spcAft>
                <a:spcPts val="1600"/>
              </a:spcAft>
              <a:buNone/>
              <a:defRPr sz="1800">
                <a:solidFill>
                  <a:srgbClr val="2ED3D6"/>
                </a:solidFill>
              </a:defRPr>
            </a:lvl9pPr>
          </a:lstStyle>
          <a:p/>
        </p:txBody>
      </p:sp>
      <p:sp>
        <p:nvSpPr>
          <p:cNvPr id="136" name="Google Shape;136;p26"/>
          <p:cNvSpPr txBox="1"/>
          <p:nvPr>
            <p:ph idx="4" type="subTitle"/>
          </p:nvPr>
        </p:nvSpPr>
        <p:spPr>
          <a:xfrm>
            <a:off x="5069680" y="3556652"/>
            <a:ext cx="1594200" cy="687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37" name="Google Shape;137;p26"/>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800"/>
              <a:buNone/>
              <a:defRPr sz="2800">
                <a:solidFill>
                  <a:srgbClr val="FFFFFF"/>
                </a:solidFill>
              </a:defRPr>
            </a:lvl1pPr>
            <a:lvl2pPr lvl="1" rtl="0">
              <a:lnSpc>
                <a:spcPct val="100000"/>
              </a:lnSpc>
              <a:spcBef>
                <a:spcPts val="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p:txBody>
      </p:sp>
      <p:pic>
        <p:nvPicPr>
          <p:cNvPr id="138" name="Google Shape;138;p26"/>
          <p:cNvPicPr preferRelativeResize="0"/>
          <p:nvPr/>
        </p:nvPicPr>
        <p:blipFill>
          <a:blip r:embed="rId3">
            <a:alphaModFix/>
          </a:blip>
          <a:stretch>
            <a:fillRect/>
          </a:stretch>
        </p:blipFill>
        <p:spPr>
          <a:xfrm>
            <a:off x="410025" y="3777899"/>
            <a:ext cx="941963" cy="938400"/>
          </a:xfrm>
          <a:prstGeom prst="rect">
            <a:avLst/>
          </a:prstGeom>
          <a:noFill/>
          <a:ln>
            <a:noFill/>
          </a:ln>
        </p:spPr>
      </p:pic>
      <p:pic>
        <p:nvPicPr>
          <p:cNvPr id="139" name="Google Shape;139;p26"/>
          <p:cNvPicPr preferRelativeResize="0"/>
          <p:nvPr/>
        </p:nvPicPr>
        <p:blipFill>
          <a:blip r:embed="rId3">
            <a:alphaModFix/>
          </a:blip>
          <a:stretch>
            <a:fillRect/>
          </a:stretch>
        </p:blipFill>
        <p:spPr>
          <a:xfrm>
            <a:off x="7030175" y="471924"/>
            <a:ext cx="574882" cy="5727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1_1">
    <p:bg>
      <p:bgPr>
        <a:blipFill>
          <a:blip r:embed="rId2">
            <a:alphaModFix/>
          </a:blip>
          <a:stretch>
            <a:fillRect/>
          </a:stretch>
        </a:blipFill>
      </p:bgPr>
    </p:bg>
    <p:spTree>
      <p:nvGrpSpPr>
        <p:cNvPr id="140" name="Shape 14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ONE_COLUMN_TEXT_1_1_1">
    <p:bg>
      <p:bgPr>
        <a:blipFill>
          <a:blip r:embed="rId2">
            <a:alphaModFix/>
          </a:blip>
          <a:stretch>
            <a:fillRect/>
          </a:stretch>
        </a:blipFill>
      </p:bgPr>
    </p:bg>
    <p:spTree>
      <p:nvGrpSpPr>
        <p:cNvPr id="141" name="Shape 14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ONE_COLUMN_TEXT_1_1_2">
    <p:bg>
      <p:bgPr>
        <a:blipFill>
          <a:blip r:embed="rId2">
            <a:alphaModFix/>
          </a:blip>
          <a:stretch>
            <a:fillRect/>
          </a:stretch>
        </a:blipFill>
      </p:bgPr>
    </p:bg>
    <p:spTree>
      <p:nvGrpSpPr>
        <p:cNvPr id="142"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ONE_COLUMN_TEXT_1_1_2_1">
    <p:bg>
      <p:bgPr>
        <a:blipFill>
          <a:blip r:embed="rId2">
            <a:alphaModFix/>
          </a:blip>
          <a:stretch>
            <a:fillRect/>
          </a:stretch>
        </a:blipFill>
      </p:bgPr>
    </p:bg>
    <p:spTree>
      <p:nvGrpSpPr>
        <p:cNvPr id="143" name="Shape 1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subTitle"/>
          </p:nvPr>
        </p:nvSpPr>
        <p:spPr>
          <a:xfrm>
            <a:off x="1997700" y="1523850"/>
            <a:ext cx="5148600" cy="26541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subTitle"/>
          </p:nvPr>
        </p:nvSpPr>
        <p:spPr>
          <a:xfrm>
            <a:off x="1903613" y="1388600"/>
            <a:ext cx="21756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1600"/>
              </a:spcBef>
              <a:spcAft>
                <a:spcPts val="0"/>
              </a:spcAft>
              <a:buNone/>
              <a:defRPr sz="1800">
                <a:solidFill>
                  <a:srgbClr val="2ED3D6"/>
                </a:solidFill>
              </a:defRPr>
            </a:lvl2pPr>
            <a:lvl3pPr lvl="2" rtl="0" algn="ctr">
              <a:spcBef>
                <a:spcPts val="1600"/>
              </a:spcBef>
              <a:spcAft>
                <a:spcPts val="0"/>
              </a:spcAft>
              <a:buNone/>
              <a:defRPr sz="1800">
                <a:solidFill>
                  <a:srgbClr val="2ED3D6"/>
                </a:solidFill>
              </a:defRPr>
            </a:lvl3pPr>
            <a:lvl4pPr lvl="3" rtl="0" algn="ctr">
              <a:spcBef>
                <a:spcPts val="1600"/>
              </a:spcBef>
              <a:spcAft>
                <a:spcPts val="0"/>
              </a:spcAft>
              <a:buNone/>
              <a:defRPr sz="1800">
                <a:solidFill>
                  <a:srgbClr val="2ED3D6"/>
                </a:solidFill>
              </a:defRPr>
            </a:lvl4pPr>
            <a:lvl5pPr lvl="4" rtl="0" algn="ctr">
              <a:spcBef>
                <a:spcPts val="1600"/>
              </a:spcBef>
              <a:spcAft>
                <a:spcPts val="0"/>
              </a:spcAft>
              <a:buNone/>
              <a:defRPr sz="1800">
                <a:solidFill>
                  <a:srgbClr val="2ED3D6"/>
                </a:solidFill>
              </a:defRPr>
            </a:lvl5pPr>
            <a:lvl6pPr lvl="5" rtl="0" algn="ctr">
              <a:spcBef>
                <a:spcPts val="1600"/>
              </a:spcBef>
              <a:spcAft>
                <a:spcPts val="0"/>
              </a:spcAft>
              <a:buNone/>
              <a:defRPr sz="1800">
                <a:solidFill>
                  <a:srgbClr val="2ED3D6"/>
                </a:solidFill>
              </a:defRPr>
            </a:lvl6pPr>
            <a:lvl7pPr lvl="6" rtl="0" algn="ctr">
              <a:spcBef>
                <a:spcPts val="1600"/>
              </a:spcBef>
              <a:spcAft>
                <a:spcPts val="0"/>
              </a:spcAft>
              <a:buNone/>
              <a:defRPr sz="1800">
                <a:solidFill>
                  <a:srgbClr val="2ED3D6"/>
                </a:solidFill>
              </a:defRPr>
            </a:lvl7pPr>
            <a:lvl8pPr lvl="7" rtl="0" algn="ctr">
              <a:spcBef>
                <a:spcPts val="1600"/>
              </a:spcBef>
              <a:spcAft>
                <a:spcPts val="0"/>
              </a:spcAft>
              <a:buNone/>
              <a:defRPr sz="1800">
                <a:solidFill>
                  <a:srgbClr val="2ED3D6"/>
                </a:solidFill>
              </a:defRPr>
            </a:lvl8pPr>
            <a:lvl9pPr lvl="8" rtl="0" algn="ctr">
              <a:spcBef>
                <a:spcPts val="1600"/>
              </a:spcBef>
              <a:spcAft>
                <a:spcPts val="1600"/>
              </a:spcAft>
              <a:buNone/>
              <a:defRPr sz="1800">
                <a:solidFill>
                  <a:srgbClr val="2ED3D6"/>
                </a:solidFill>
              </a:defRPr>
            </a:lvl9pPr>
          </a:lstStyle>
          <a:p/>
        </p:txBody>
      </p:sp>
      <p:sp>
        <p:nvSpPr>
          <p:cNvPr id="21" name="Google Shape;21;p5"/>
          <p:cNvSpPr txBox="1"/>
          <p:nvPr>
            <p:ph idx="2" type="subTitle"/>
          </p:nvPr>
        </p:nvSpPr>
        <p:spPr>
          <a:xfrm>
            <a:off x="1483013" y="1703313"/>
            <a:ext cx="3016800" cy="24513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 name="Google Shape;22;p5"/>
          <p:cNvSpPr txBox="1"/>
          <p:nvPr>
            <p:ph idx="3" type="subTitle"/>
          </p:nvPr>
        </p:nvSpPr>
        <p:spPr>
          <a:xfrm>
            <a:off x="5173387" y="1388600"/>
            <a:ext cx="21756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rgbClr val="2ED3D6"/>
                </a:solidFill>
              </a:defRPr>
            </a:lvl1pPr>
            <a:lvl2pPr lvl="1" rtl="0" algn="ctr">
              <a:spcBef>
                <a:spcPts val="1600"/>
              </a:spcBef>
              <a:spcAft>
                <a:spcPts val="0"/>
              </a:spcAft>
              <a:buNone/>
              <a:defRPr sz="1800">
                <a:solidFill>
                  <a:srgbClr val="2ED3D6"/>
                </a:solidFill>
              </a:defRPr>
            </a:lvl2pPr>
            <a:lvl3pPr lvl="2" rtl="0" algn="ctr">
              <a:spcBef>
                <a:spcPts val="1600"/>
              </a:spcBef>
              <a:spcAft>
                <a:spcPts val="0"/>
              </a:spcAft>
              <a:buNone/>
              <a:defRPr sz="1800">
                <a:solidFill>
                  <a:srgbClr val="2ED3D6"/>
                </a:solidFill>
              </a:defRPr>
            </a:lvl3pPr>
            <a:lvl4pPr lvl="3" rtl="0" algn="ctr">
              <a:spcBef>
                <a:spcPts val="1600"/>
              </a:spcBef>
              <a:spcAft>
                <a:spcPts val="0"/>
              </a:spcAft>
              <a:buNone/>
              <a:defRPr sz="1800">
                <a:solidFill>
                  <a:srgbClr val="2ED3D6"/>
                </a:solidFill>
              </a:defRPr>
            </a:lvl4pPr>
            <a:lvl5pPr lvl="4" rtl="0" algn="ctr">
              <a:spcBef>
                <a:spcPts val="1600"/>
              </a:spcBef>
              <a:spcAft>
                <a:spcPts val="0"/>
              </a:spcAft>
              <a:buNone/>
              <a:defRPr sz="1800">
                <a:solidFill>
                  <a:srgbClr val="2ED3D6"/>
                </a:solidFill>
              </a:defRPr>
            </a:lvl5pPr>
            <a:lvl6pPr lvl="5" rtl="0" algn="ctr">
              <a:spcBef>
                <a:spcPts val="1600"/>
              </a:spcBef>
              <a:spcAft>
                <a:spcPts val="0"/>
              </a:spcAft>
              <a:buNone/>
              <a:defRPr sz="1800">
                <a:solidFill>
                  <a:srgbClr val="2ED3D6"/>
                </a:solidFill>
              </a:defRPr>
            </a:lvl6pPr>
            <a:lvl7pPr lvl="6" rtl="0" algn="ctr">
              <a:spcBef>
                <a:spcPts val="1600"/>
              </a:spcBef>
              <a:spcAft>
                <a:spcPts val="0"/>
              </a:spcAft>
              <a:buNone/>
              <a:defRPr sz="1800">
                <a:solidFill>
                  <a:srgbClr val="2ED3D6"/>
                </a:solidFill>
              </a:defRPr>
            </a:lvl7pPr>
            <a:lvl8pPr lvl="7" rtl="0" algn="ctr">
              <a:spcBef>
                <a:spcPts val="1600"/>
              </a:spcBef>
              <a:spcAft>
                <a:spcPts val="0"/>
              </a:spcAft>
              <a:buNone/>
              <a:defRPr sz="1800">
                <a:solidFill>
                  <a:srgbClr val="2ED3D6"/>
                </a:solidFill>
              </a:defRPr>
            </a:lvl8pPr>
            <a:lvl9pPr lvl="8" rtl="0" algn="ctr">
              <a:spcBef>
                <a:spcPts val="1600"/>
              </a:spcBef>
              <a:spcAft>
                <a:spcPts val="1600"/>
              </a:spcAft>
              <a:buNone/>
              <a:defRPr sz="1800">
                <a:solidFill>
                  <a:srgbClr val="2ED3D6"/>
                </a:solidFill>
              </a:defRPr>
            </a:lvl9pPr>
          </a:lstStyle>
          <a:p/>
        </p:txBody>
      </p:sp>
      <p:sp>
        <p:nvSpPr>
          <p:cNvPr id="23" name="Google Shape;23;p5"/>
          <p:cNvSpPr txBox="1"/>
          <p:nvPr>
            <p:ph idx="4" type="subTitle"/>
          </p:nvPr>
        </p:nvSpPr>
        <p:spPr>
          <a:xfrm>
            <a:off x="4861387" y="1685463"/>
            <a:ext cx="2799600" cy="248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title"/>
          </p:nvPr>
        </p:nvSpPr>
        <p:spPr>
          <a:xfrm>
            <a:off x="726225" y="349276"/>
            <a:ext cx="7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7"/>
          <p:cNvSpPr txBox="1"/>
          <p:nvPr>
            <p:ph idx="1" type="subTitle"/>
          </p:nvPr>
        </p:nvSpPr>
        <p:spPr>
          <a:xfrm>
            <a:off x="1549775" y="2215063"/>
            <a:ext cx="2484900" cy="11706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solidFill>
                  <a:schemeClr val="dk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901650" y="3420525"/>
            <a:ext cx="7340700" cy="1028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3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6" name="Google Shape;36;p10"/>
          <p:cNvSpPr txBox="1"/>
          <p:nvPr>
            <p:ph idx="1" type="subTitle"/>
          </p:nvPr>
        </p:nvSpPr>
        <p:spPr>
          <a:xfrm>
            <a:off x="4751031" y="1702650"/>
            <a:ext cx="3416100" cy="1335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defRPr>
            </a:lvl1pPr>
            <a:lvl2pPr lvl="1" rtl="0">
              <a:spcBef>
                <a:spcPts val="1600"/>
              </a:spcBef>
              <a:spcAft>
                <a:spcPts val="0"/>
              </a:spcAft>
              <a:buNone/>
              <a:defRPr sz="1900">
                <a:solidFill>
                  <a:schemeClr val="dk2"/>
                </a:solidFill>
              </a:defRPr>
            </a:lvl2pPr>
            <a:lvl3pPr lvl="2" rtl="0">
              <a:spcBef>
                <a:spcPts val="1600"/>
              </a:spcBef>
              <a:spcAft>
                <a:spcPts val="0"/>
              </a:spcAft>
              <a:buNone/>
              <a:defRPr sz="1900">
                <a:solidFill>
                  <a:schemeClr val="dk2"/>
                </a:solidFill>
              </a:defRPr>
            </a:lvl3pPr>
            <a:lvl4pPr lvl="3" rtl="0">
              <a:spcBef>
                <a:spcPts val="1600"/>
              </a:spcBef>
              <a:spcAft>
                <a:spcPts val="0"/>
              </a:spcAft>
              <a:buNone/>
              <a:defRPr sz="1900">
                <a:solidFill>
                  <a:schemeClr val="dk2"/>
                </a:solidFill>
              </a:defRPr>
            </a:lvl4pPr>
            <a:lvl5pPr lvl="4" rtl="0">
              <a:spcBef>
                <a:spcPts val="1600"/>
              </a:spcBef>
              <a:spcAft>
                <a:spcPts val="0"/>
              </a:spcAft>
              <a:buNone/>
              <a:defRPr sz="1900">
                <a:solidFill>
                  <a:schemeClr val="dk2"/>
                </a:solidFill>
              </a:defRPr>
            </a:lvl5pPr>
            <a:lvl6pPr lvl="5" rtl="0">
              <a:spcBef>
                <a:spcPts val="1600"/>
              </a:spcBef>
              <a:spcAft>
                <a:spcPts val="0"/>
              </a:spcAft>
              <a:buNone/>
              <a:defRPr sz="1900">
                <a:solidFill>
                  <a:schemeClr val="dk2"/>
                </a:solidFill>
              </a:defRPr>
            </a:lvl6pPr>
            <a:lvl7pPr lvl="6" rtl="0">
              <a:spcBef>
                <a:spcPts val="1600"/>
              </a:spcBef>
              <a:spcAft>
                <a:spcPts val="0"/>
              </a:spcAft>
              <a:buNone/>
              <a:defRPr sz="1900">
                <a:solidFill>
                  <a:schemeClr val="dk2"/>
                </a:solidFill>
              </a:defRPr>
            </a:lvl7pPr>
            <a:lvl8pPr lvl="7" rtl="0">
              <a:spcBef>
                <a:spcPts val="1600"/>
              </a:spcBef>
              <a:spcAft>
                <a:spcPts val="0"/>
              </a:spcAft>
              <a:buNone/>
              <a:defRPr sz="1900">
                <a:solidFill>
                  <a:schemeClr val="dk2"/>
                </a:solidFill>
              </a:defRPr>
            </a:lvl8pPr>
            <a:lvl9pPr lvl="8" rtl="0">
              <a:spcBef>
                <a:spcPts val="1600"/>
              </a:spcBef>
              <a:spcAft>
                <a:spcPts val="1600"/>
              </a:spcAft>
              <a:buNone/>
              <a:defRPr sz="1900">
                <a:solidFill>
                  <a:schemeClr val="dk2"/>
                </a:solidFill>
              </a:defRPr>
            </a:lvl9pPr>
          </a:lstStyle>
          <a:p/>
        </p:txBody>
      </p:sp>
      <p:sp>
        <p:nvSpPr>
          <p:cNvPr id="37" name="Google Shape;37;p10"/>
          <p:cNvSpPr txBox="1"/>
          <p:nvPr>
            <p:ph type="title"/>
          </p:nvPr>
        </p:nvSpPr>
        <p:spPr>
          <a:xfrm>
            <a:off x="4751031" y="2962350"/>
            <a:ext cx="3416100" cy="4023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2ED3D6"/>
              </a:buClr>
              <a:buSzPts val="1600"/>
              <a:buNone/>
              <a:defRPr sz="1600">
                <a:solidFill>
                  <a:srgbClr val="2ED3D6"/>
                </a:solidFill>
              </a:defRPr>
            </a:lvl1pPr>
            <a:lvl2pPr lvl="1" rtl="0" algn="r">
              <a:spcBef>
                <a:spcPts val="0"/>
              </a:spcBef>
              <a:spcAft>
                <a:spcPts val="0"/>
              </a:spcAft>
              <a:buClr>
                <a:srgbClr val="2ED3D6"/>
              </a:buClr>
              <a:buSzPts val="1600"/>
              <a:buNone/>
              <a:defRPr sz="1600">
                <a:solidFill>
                  <a:srgbClr val="2ED3D6"/>
                </a:solidFill>
              </a:defRPr>
            </a:lvl2pPr>
            <a:lvl3pPr lvl="2" rtl="0" algn="r">
              <a:spcBef>
                <a:spcPts val="0"/>
              </a:spcBef>
              <a:spcAft>
                <a:spcPts val="0"/>
              </a:spcAft>
              <a:buClr>
                <a:srgbClr val="2ED3D6"/>
              </a:buClr>
              <a:buSzPts val="1600"/>
              <a:buNone/>
              <a:defRPr sz="1600">
                <a:solidFill>
                  <a:srgbClr val="2ED3D6"/>
                </a:solidFill>
              </a:defRPr>
            </a:lvl3pPr>
            <a:lvl4pPr lvl="3" rtl="0" algn="r">
              <a:spcBef>
                <a:spcPts val="0"/>
              </a:spcBef>
              <a:spcAft>
                <a:spcPts val="0"/>
              </a:spcAft>
              <a:buClr>
                <a:srgbClr val="2ED3D6"/>
              </a:buClr>
              <a:buSzPts val="1600"/>
              <a:buNone/>
              <a:defRPr sz="1600">
                <a:solidFill>
                  <a:srgbClr val="2ED3D6"/>
                </a:solidFill>
              </a:defRPr>
            </a:lvl4pPr>
            <a:lvl5pPr lvl="4" rtl="0" algn="r">
              <a:spcBef>
                <a:spcPts val="0"/>
              </a:spcBef>
              <a:spcAft>
                <a:spcPts val="0"/>
              </a:spcAft>
              <a:buClr>
                <a:srgbClr val="2ED3D6"/>
              </a:buClr>
              <a:buSzPts val="1600"/>
              <a:buNone/>
              <a:defRPr sz="1600">
                <a:solidFill>
                  <a:srgbClr val="2ED3D6"/>
                </a:solidFill>
              </a:defRPr>
            </a:lvl5pPr>
            <a:lvl6pPr lvl="5" rtl="0" algn="r">
              <a:spcBef>
                <a:spcPts val="0"/>
              </a:spcBef>
              <a:spcAft>
                <a:spcPts val="0"/>
              </a:spcAft>
              <a:buClr>
                <a:srgbClr val="2ED3D6"/>
              </a:buClr>
              <a:buSzPts val="1600"/>
              <a:buNone/>
              <a:defRPr sz="1600">
                <a:solidFill>
                  <a:srgbClr val="2ED3D6"/>
                </a:solidFill>
              </a:defRPr>
            </a:lvl6pPr>
            <a:lvl7pPr lvl="6" rtl="0" algn="r">
              <a:spcBef>
                <a:spcPts val="0"/>
              </a:spcBef>
              <a:spcAft>
                <a:spcPts val="0"/>
              </a:spcAft>
              <a:buClr>
                <a:srgbClr val="2ED3D6"/>
              </a:buClr>
              <a:buSzPts val="1600"/>
              <a:buNone/>
              <a:defRPr sz="1600">
                <a:solidFill>
                  <a:srgbClr val="2ED3D6"/>
                </a:solidFill>
              </a:defRPr>
            </a:lvl7pPr>
            <a:lvl8pPr lvl="7" rtl="0" algn="r">
              <a:spcBef>
                <a:spcPts val="0"/>
              </a:spcBef>
              <a:spcAft>
                <a:spcPts val="0"/>
              </a:spcAft>
              <a:buClr>
                <a:srgbClr val="2ED3D6"/>
              </a:buClr>
              <a:buSzPts val="1600"/>
              <a:buNone/>
              <a:defRPr sz="1600">
                <a:solidFill>
                  <a:srgbClr val="2ED3D6"/>
                </a:solidFill>
              </a:defRPr>
            </a:lvl8pPr>
            <a:lvl9pPr lvl="8" rtl="0" algn="r">
              <a:spcBef>
                <a:spcPts val="0"/>
              </a:spcBef>
              <a:spcAft>
                <a:spcPts val="0"/>
              </a:spcAft>
              <a:buClr>
                <a:srgbClr val="2ED3D6"/>
              </a:buClr>
              <a:buSzPts val="1600"/>
              <a:buNone/>
              <a:defRPr sz="1600">
                <a:solidFill>
                  <a:srgbClr val="2ED3D6"/>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theme" Target="../theme/theme2.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6225" y="349276"/>
            <a:ext cx="7691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800"/>
              <a:buFont typeface="Saira"/>
              <a:buNone/>
              <a:defRPr b="1" sz="2800">
                <a:solidFill>
                  <a:srgbClr val="FFFFFF"/>
                </a:solidFill>
                <a:latin typeface="Saira"/>
                <a:ea typeface="Saira"/>
                <a:cs typeface="Saira"/>
                <a:sym typeface="Saira"/>
              </a:defRPr>
            </a:lvl1pPr>
            <a:lvl2pPr lvl="1" algn="ctr">
              <a:lnSpc>
                <a:spcPct val="100000"/>
              </a:lnSpc>
              <a:spcBef>
                <a:spcPts val="0"/>
              </a:spcBef>
              <a:spcAft>
                <a:spcPts val="0"/>
              </a:spcAft>
              <a:buClr>
                <a:srgbClr val="FFFFFF"/>
              </a:buClr>
              <a:buSzPts val="2800"/>
              <a:buFont typeface="Saira"/>
              <a:buNone/>
              <a:defRPr b="1" sz="2800">
                <a:solidFill>
                  <a:srgbClr val="FFFFFF"/>
                </a:solidFill>
                <a:latin typeface="Saira"/>
                <a:ea typeface="Saira"/>
                <a:cs typeface="Saira"/>
                <a:sym typeface="Saira"/>
              </a:defRPr>
            </a:lvl2pPr>
            <a:lvl3pPr lvl="2" algn="ctr">
              <a:lnSpc>
                <a:spcPct val="100000"/>
              </a:lnSpc>
              <a:spcBef>
                <a:spcPts val="0"/>
              </a:spcBef>
              <a:spcAft>
                <a:spcPts val="0"/>
              </a:spcAft>
              <a:buClr>
                <a:srgbClr val="FFFFFF"/>
              </a:buClr>
              <a:buSzPts val="2800"/>
              <a:buFont typeface="Saira"/>
              <a:buNone/>
              <a:defRPr b="1" sz="2800">
                <a:solidFill>
                  <a:srgbClr val="FFFFFF"/>
                </a:solidFill>
                <a:latin typeface="Saira"/>
                <a:ea typeface="Saira"/>
                <a:cs typeface="Saira"/>
                <a:sym typeface="Saira"/>
              </a:defRPr>
            </a:lvl3pPr>
            <a:lvl4pPr lvl="3" algn="ctr">
              <a:lnSpc>
                <a:spcPct val="100000"/>
              </a:lnSpc>
              <a:spcBef>
                <a:spcPts val="0"/>
              </a:spcBef>
              <a:spcAft>
                <a:spcPts val="0"/>
              </a:spcAft>
              <a:buClr>
                <a:srgbClr val="FFFFFF"/>
              </a:buClr>
              <a:buSzPts val="2800"/>
              <a:buFont typeface="Saira"/>
              <a:buNone/>
              <a:defRPr b="1" sz="2800">
                <a:solidFill>
                  <a:srgbClr val="FFFFFF"/>
                </a:solidFill>
                <a:latin typeface="Saira"/>
                <a:ea typeface="Saira"/>
                <a:cs typeface="Saira"/>
                <a:sym typeface="Saira"/>
              </a:defRPr>
            </a:lvl4pPr>
            <a:lvl5pPr lvl="4" algn="ctr">
              <a:lnSpc>
                <a:spcPct val="100000"/>
              </a:lnSpc>
              <a:spcBef>
                <a:spcPts val="0"/>
              </a:spcBef>
              <a:spcAft>
                <a:spcPts val="0"/>
              </a:spcAft>
              <a:buClr>
                <a:srgbClr val="FFFFFF"/>
              </a:buClr>
              <a:buSzPts val="2800"/>
              <a:buFont typeface="Saira"/>
              <a:buNone/>
              <a:defRPr b="1" sz="2800">
                <a:solidFill>
                  <a:srgbClr val="FFFFFF"/>
                </a:solidFill>
                <a:latin typeface="Saira"/>
                <a:ea typeface="Saira"/>
                <a:cs typeface="Saira"/>
                <a:sym typeface="Saira"/>
              </a:defRPr>
            </a:lvl5pPr>
            <a:lvl6pPr lvl="5" algn="ctr">
              <a:lnSpc>
                <a:spcPct val="100000"/>
              </a:lnSpc>
              <a:spcBef>
                <a:spcPts val="0"/>
              </a:spcBef>
              <a:spcAft>
                <a:spcPts val="0"/>
              </a:spcAft>
              <a:buClr>
                <a:srgbClr val="FFFFFF"/>
              </a:buClr>
              <a:buSzPts val="2800"/>
              <a:buFont typeface="Saira"/>
              <a:buNone/>
              <a:defRPr b="1" sz="2800">
                <a:solidFill>
                  <a:srgbClr val="FFFFFF"/>
                </a:solidFill>
                <a:latin typeface="Saira"/>
                <a:ea typeface="Saira"/>
                <a:cs typeface="Saira"/>
                <a:sym typeface="Saira"/>
              </a:defRPr>
            </a:lvl6pPr>
            <a:lvl7pPr lvl="6" algn="ctr">
              <a:lnSpc>
                <a:spcPct val="100000"/>
              </a:lnSpc>
              <a:spcBef>
                <a:spcPts val="0"/>
              </a:spcBef>
              <a:spcAft>
                <a:spcPts val="0"/>
              </a:spcAft>
              <a:buClr>
                <a:srgbClr val="FFFFFF"/>
              </a:buClr>
              <a:buSzPts val="2800"/>
              <a:buFont typeface="Saira"/>
              <a:buNone/>
              <a:defRPr b="1" sz="2800">
                <a:solidFill>
                  <a:srgbClr val="FFFFFF"/>
                </a:solidFill>
                <a:latin typeface="Saira"/>
                <a:ea typeface="Saira"/>
                <a:cs typeface="Saira"/>
                <a:sym typeface="Saira"/>
              </a:defRPr>
            </a:lvl7pPr>
            <a:lvl8pPr lvl="7" algn="ctr">
              <a:lnSpc>
                <a:spcPct val="100000"/>
              </a:lnSpc>
              <a:spcBef>
                <a:spcPts val="0"/>
              </a:spcBef>
              <a:spcAft>
                <a:spcPts val="0"/>
              </a:spcAft>
              <a:buClr>
                <a:srgbClr val="FFFFFF"/>
              </a:buClr>
              <a:buSzPts val="2800"/>
              <a:buFont typeface="Saira"/>
              <a:buNone/>
              <a:defRPr b="1" sz="2800">
                <a:solidFill>
                  <a:srgbClr val="FFFFFF"/>
                </a:solidFill>
                <a:latin typeface="Saira"/>
                <a:ea typeface="Saira"/>
                <a:cs typeface="Saira"/>
                <a:sym typeface="Saira"/>
              </a:defRPr>
            </a:lvl8pPr>
            <a:lvl9pPr lvl="8" algn="ctr">
              <a:lnSpc>
                <a:spcPct val="100000"/>
              </a:lnSpc>
              <a:spcBef>
                <a:spcPts val="0"/>
              </a:spcBef>
              <a:spcAft>
                <a:spcPts val="0"/>
              </a:spcAft>
              <a:buClr>
                <a:srgbClr val="FFFFFF"/>
              </a:buClr>
              <a:buSzPts val="2800"/>
              <a:buFont typeface="Saira"/>
              <a:buNone/>
              <a:defRPr b="1" sz="2800">
                <a:solidFill>
                  <a:srgbClr val="FFFFFF"/>
                </a:solidFill>
                <a:latin typeface="Saira"/>
                <a:ea typeface="Saira"/>
                <a:cs typeface="Saira"/>
                <a:sym typeface="Sair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rgbClr val="FFFFFF"/>
              </a:buClr>
              <a:buSzPts val="1600"/>
              <a:buFont typeface="Saira"/>
              <a:buChar char="●"/>
              <a:defRPr sz="1600">
                <a:solidFill>
                  <a:srgbClr val="FFFFFF"/>
                </a:solidFill>
                <a:latin typeface="Saira"/>
                <a:ea typeface="Saira"/>
                <a:cs typeface="Saira"/>
                <a:sym typeface="Saira"/>
              </a:defRPr>
            </a:lvl1pPr>
            <a:lvl2pPr indent="-330200" lvl="1" marL="914400">
              <a:lnSpc>
                <a:spcPct val="100000"/>
              </a:lnSpc>
              <a:spcBef>
                <a:spcPts val="1600"/>
              </a:spcBef>
              <a:spcAft>
                <a:spcPts val="0"/>
              </a:spcAft>
              <a:buClr>
                <a:srgbClr val="FFFFFF"/>
              </a:buClr>
              <a:buSzPts val="1600"/>
              <a:buFont typeface="Saira"/>
              <a:buChar char="○"/>
              <a:defRPr sz="1600">
                <a:solidFill>
                  <a:srgbClr val="FFFFFF"/>
                </a:solidFill>
                <a:latin typeface="Saira"/>
                <a:ea typeface="Saira"/>
                <a:cs typeface="Saira"/>
                <a:sym typeface="Saira"/>
              </a:defRPr>
            </a:lvl2pPr>
            <a:lvl3pPr indent="-330200" lvl="2" marL="1371600">
              <a:lnSpc>
                <a:spcPct val="100000"/>
              </a:lnSpc>
              <a:spcBef>
                <a:spcPts val="1600"/>
              </a:spcBef>
              <a:spcAft>
                <a:spcPts val="0"/>
              </a:spcAft>
              <a:buClr>
                <a:srgbClr val="FFFFFF"/>
              </a:buClr>
              <a:buSzPts val="1600"/>
              <a:buFont typeface="Saira"/>
              <a:buChar char="■"/>
              <a:defRPr sz="1600">
                <a:solidFill>
                  <a:srgbClr val="FFFFFF"/>
                </a:solidFill>
                <a:latin typeface="Saira"/>
                <a:ea typeface="Saira"/>
                <a:cs typeface="Saira"/>
                <a:sym typeface="Saira"/>
              </a:defRPr>
            </a:lvl3pPr>
            <a:lvl4pPr indent="-330200" lvl="3" marL="1828800">
              <a:lnSpc>
                <a:spcPct val="100000"/>
              </a:lnSpc>
              <a:spcBef>
                <a:spcPts val="1600"/>
              </a:spcBef>
              <a:spcAft>
                <a:spcPts val="0"/>
              </a:spcAft>
              <a:buClr>
                <a:srgbClr val="FFFFFF"/>
              </a:buClr>
              <a:buSzPts val="1600"/>
              <a:buFont typeface="Saira"/>
              <a:buChar char="●"/>
              <a:defRPr sz="1600">
                <a:solidFill>
                  <a:srgbClr val="FFFFFF"/>
                </a:solidFill>
                <a:latin typeface="Saira"/>
                <a:ea typeface="Saira"/>
                <a:cs typeface="Saira"/>
                <a:sym typeface="Saira"/>
              </a:defRPr>
            </a:lvl4pPr>
            <a:lvl5pPr indent="-330200" lvl="4" marL="2286000">
              <a:lnSpc>
                <a:spcPct val="100000"/>
              </a:lnSpc>
              <a:spcBef>
                <a:spcPts val="1600"/>
              </a:spcBef>
              <a:spcAft>
                <a:spcPts val="0"/>
              </a:spcAft>
              <a:buClr>
                <a:srgbClr val="FFFFFF"/>
              </a:buClr>
              <a:buSzPts val="1600"/>
              <a:buFont typeface="Saira"/>
              <a:buChar char="○"/>
              <a:defRPr sz="1600">
                <a:solidFill>
                  <a:srgbClr val="FFFFFF"/>
                </a:solidFill>
                <a:latin typeface="Saira"/>
                <a:ea typeface="Saira"/>
                <a:cs typeface="Saira"/>
                <a:sym typeface="Saira"/>
              </a:defRPr>
            </a:lvl5pPr>
            <a:lvl6pPr indent="-330200" lvl="5" marL="2743200">
              <a:lnSpc>
                <a:spcPct val="100000"/>
              </a:lnSpc>
              <a:spcBef>
                <a:spcPts val="1600"/>
              </a:spcBef>
              <a:spcAft>
                <a:spcPts val="0"/>
              </a:spcAft>
              <a:buClr>
                <a:srgbClr val="FFFFFF"/>
              </a:buClr>
              <a:buSzPts val="1600"/>
              <a:buFont typeface="Saira"/>
              <a:buChar char="■"/>
              <a:defRPr sz="1600">
                <a:solidFill>
                  <a:srgbClr val="FFFFFF"/>
                </a:solidFill>
                <a:latin typeface="Saira"/>
                <a:ea typeface="Saira"/>
                <a:cs typeface="Saira"/>
                <a:sym typeface="Saira"/>
              </a:defRPr>
            </a:lvl6pPr>
            <a:lvl7pPr indent="-330200" lvl="6" marL="3200400">
              <a:lnSpc>
                <a:spcPct val="100000"/>
              </a:lnSpc>
              <a:spcBef>
                <a:spcPts val="1600"/>
              </a:spcBef>
              <a:spcAft>
                <a:spcPts val="0"/>
              </a:spcAft>
              <a:buClr>
                <a:srgbClr val="FFFFFF"/>
              </a:buClr>
              <a:buSzPts val="1600"/>
              <a:buFont typeface="Saira"/>
              <a:buChar char="●"/>
              <a:defRPr sz="1600">
                <a:solidFill>
                  <a:srgbClr val="FFFFFF"/>
                </a:solidFill>
                <a:latin typeface="Saira"/>
                <a:ea typeface="Saira"/>
                <a:cs typeface="Saira"/>
                <a:sym typeface="Saira"/>
              </a:defRPr>
            </a:lvl7pPr>
            <a:lvl8pPr indent="-330200" lvl="7" marL="3657600">
              <a:lnSpc>
                <a:spcPct val="100000"/>
              </a:lnSpc>
              <a:spcBef>
                <a:spcPts val="1600"/>
              </a:spcBef>
              <a:spcAft>
                <a:spcPts val="0"/>
              </a:spcAft>
              <a:buClr>
                <a:srgbClr val="FFFFFF"/>
              </a:buClr>
              <a:buSzPts val="1600"/>
              <a:buFont typeface="Saira"/>
              <a:buChar char="○"/>
              <a:defRPr sz="1600">
                <a:solidFill>
                  <a:srgbClr val="FFFFFF"/>
                </a:solidFill>
                <a:latin typeface="Saira"/>
                <a:ea typeface="Saira"/>
                <a:cs typeface="Saira"/>
                <a:sym typeface="Saira"/>
              </a:defRPr>
            </a:lvl8pPr>
            <a:lvl9pPr indent="-330200" lvl="8" marL="4114800">
              <a:lnSpc>
                <a:spcPct val="100000"/>
              </a:lnSpc>
              <a:spcBef>
                <a:spcPts val="1600"/>
              </a:spcBef>
              <a:spcAft>
                <a:spcPts val="1600"/>
              </a:spcAft>
              <a:buClr>
                <a:srgbClr val="FFFFFF"/>
              </a:buClr>
              <a:buSzPts val="1600"/>
              <a:buFont typeface="Saira"/>
              <a:buChar char="■"/>
              <a:defRPr sz="1600">
                <a:solidFill>
                  <a:srgbClr val="FFFFFF"/>
                </a:solidFill>
                <a:latin typeface="Saira"/>
                <a:ea typeface="Saira"/>
                <a:cs typeface="Saira"/>
                <a:sym typeface="Sair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github.com/ieee8023/covid-chestxray-dataset" TargetMode="External"/><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ctrTitle"/>
          </p:nvPr>
        </p:nvSpPr>
        <p:spPr>
          <a:xfrm>
            <a:off x="1176700" y="43000"/>
            <a:ext cx="7476000" cy="118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3000" u="sng">
                <a:solidFill>
                  <a:srgbClr val="FFFFFF"/>
                </a:solidFill>
                <a:latin typeface="Proxima Nova Semibold"/>
                <a:ea typeface="Proxima Nova Semibold"/>
                <a:cs typeface="Proxima Nova Semibold"/>
                <a:sym typeface="Proxima Nova Semibold"/>
              </a:rPr>
              <a:t>Covid-19 Detection from </a:t>
            </a:r>
            <a:r>
              <a:rPr b="0" lang="en" sz="3000" u="sng">
                <a:latin typeface="Proxima Nova Semibold"/>
                <a:ea typeface="Proxima Nova Semibold"/>
                <a:cs typeface="Proxima Nova Semibold"/>
                <a:sym typeface="Proxima Nova Semibold"/>
              </a:rPr>
              <a:t>C</a:t>
            </a:r>
            <a:r>
              <a:rPr b="0" lang="en" sz="3000" u="sng">
                <a:solidFill>
                  <a:srgbClr val="FFFFFF"/>
                </a:solidFill>
                <a:latin typeface="Proxima Nova Semibold"/>
                <a:ea typeface="Proxima Nova Semibold"/>
                <a:cs typeface="Proxima Nova Semibold"/>
                <a:sym typeface="Proxima Nova Semibold"/>
              </a:rPr>
              <a:t>hest X-ray </a:t>
            </a:r>
            <a:r>
              <a:rPr b="0" lang="en" sz="3000" u="sng">
                <a:latin typeface="Proxima Nova Semibold"/>
                <a:ea typeface="Proxima Nova Semibold"/>
                <a:cs typeface="Proxima Nova Semibold"/>
                <a:sym typeface="Proxima Nova Semibold"/>
              </a:rPr>
              <a:t>I</a:t>
            </a:r>
            <a:r>
              <a:rPr b="0" lang="en" sz="3000" u="sng">
                <a:solidFill>
                  <a:srgbClr val="FFFFFF"/>
                </a:solidFill>
                <a:latin typeface="Proxima Nova Semibold"/>
                <a:ea typeface="Proxima Nova Semibold"/>
                <a:cs typeface="Proxima Nova Semibold"/>
                <a:sym typeface="Proxima Nova Semibold"/>
              </a:rPr>
              <a:t>mages using </a:t>
            </a:r>
            <a:r>
              <a:rPr b="0" lang="en" sz="3000" u="sng">
                <a:latin typeface="Proxima Nova Semibold"/>
                <a:ea typeface="Proxima Nova Semibold"/>
                <a:cs typeface="Proxima Nova Semibold"/>
                <a:sym typeface="Proxima Nova Semibold"/>
              </a:rPr>
              <a:t>D</a:t>
            </a:r>
            <a:r>
              <a:rPr b="0" lang="en" sz="3000" u="sng">
                <a:solidFill>
                  <a:srgbClr val="FFFFFF"/>
                </a:solidFill>
                <a:latin typeface="Proxima Nova Semibold"/>
                <a:ea typeface="Proxima Nova Semibold"/>
                <a:cs typeface="Proxima Nova Semibold"/>
                <a:sym typeface="Proxima Nova Semibold"/>
              </a:rPr>
              <a:t>eep </a:t>
            </a:r>
            <a:r>
              <a:rPr b="0" lang="en" sz="3000" u="sng">
                <a:latin typeface="Proxima Nova Semibold"/>
                <a:ea typeface="Proxima Nova Semibold"/>
                <a:cs typeface="Proxima Nova Semibold"/>
                <a:sym typeface="Proxima Nova Semibold"/>
              </a:rPr>
              <a:t>L</a:t>
            </a:r>
            <a:r>
              <a:rPr b="0" lang="en" sz="3000" u="sng">
                <a:solidFill>
                  <a:srgbClr val="FFFFFF"/>
                </a:solidFill>
                <a:latin typeface="Proxima Nova Semibold"/>
                <a:ea typeface="Proxima Nova Semibold"/>
                <a:cs typeface="Proxima Nova Semibold"/>
                <a:sym typeface="Proxima Nova Semibold"/>
              </a:rPr>
              <a:t>earning </a:t>
            </a:r>
            <a:r>
              <a:rPr b="0" lang="en" sz="3000" u="sng">
                <a:latin typeface="Proxima Nova Semibold"/>
                <a:ea typeface="Proxima Nova Semibold"/>
                <a:cs typeface="Proxima Nova Semibold"/>
                <a:sym typeface="Proxima Nova Semibold"/>
              </a:rPr>
              <a:t>CNN models</a:t>
            </a:r>
            <a:endParaRPr b="0" sz="3000" u="sng">
              <a:solidFill>
                <a:srgbClr val="FFFFFF"/>
              </a:solidFill>
              <a:latin typeface="Proxima Nova Semibold"/>
              <a:ea typeface="Proxima Nova Semibold"/>
              <a:cs typeface="Proxima Nova Semibold"/>
              <a:sym typeface="Proxima Nova Semibold"/>
            </a:endParaRPr>
          </a:p>
        </p:txBody>
      </p:sp>
      <p:grpSp>
        <p:nvGrpSpPr>
          <p:cNvPr id="149" name="Google Shape;149;p31"/>
          <p:cNvGrpSpPr/>
          <p:nvPr/>
        </p:nvGrpSpPr>
        <p:grpSpPr>
          <a:xfrm>
            <a:off x="88994" y="43012"/>
            <a:ext cx="8958360" cy="5057487"/>
            <a:chOff x="358728" y="1365541"/>
            <a:chExt cx="8043060" cy="6842764"/>
          </a:xfrm>
        </p:grpSpPr>
        <p:sp>
          <p:nvSpPr>
            <p:cNvPr id="150" name="Google Shape;150;p31"/>
            <p:cNvSpPr/>
            <p:nvPr/>
          </p:nvSpPr>
          <p:spPr>
            <a:xfrm>
              <a:off x="358728" y="1365541"/>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1"/>
            <p:cNvSpPr/>
            <p:nvPr/>
          </p:nvSpPr>
          <p:spPr>
            <a:xfrm>
              <a:off x="358734" y="7466221"/>
              <a:ext cx="817927" cy="742057"/>
            </a:xfrm>
            <a:custGeom>
              <a:rect b="b" l="l" r="r" t="t"/>
              <a:pathLst>
                <a:path extrusionOk="0" h="41346" w="41346">
                  <a:moveTo>
                    <a:pt x="1" y="1"/>
                  </a:moveTo>
                  <a:lnTo>
                    <a:pt x="1" y="41346"/>
                  </a:lnTo>
                  <a:lnTo>
                    <a:pt x="41346" y="41346"/>
                  </a:lnTo>
                  <a:lnTo>
                    <a:pt x="41346" y="37816"/>
                  </a:lnTo>
                  <a:lnTo>
                    <a:pt x="3429" y="37816"/>
                  </a:lnTo>
                  <a:lnTo>
                    <a:pt x="3429"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1"/>
            <p:cNvSpPr/>
            <p:nvPr/>
          </p:nvSpPr>
          <p:spPr>
            <a:xfrm>
              <a:off x="7663762" y="7466248"/>
              <a:ext cx="738026" cy="742057"/>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1"/>
            <p:cNvSpPr/>
            <p:nvPr/>
          </p:nvSpPr>
          <p:spPr>
            <a:xfrm>
              <a:off x="7663762" y="1365541"/>
              <a:ext cx="738026" cy="742075"/>
            </a:xfrm>
            <a:custGeom>
              <a:rect b="b" l="l" r="r" t="t"/>
              <a:pathLst>
                <a:path extrusionOk="0" h="41347" w="41346">
                  <a:moveTo>
                    <a:pt x="0" y="1"/>
                  </a:moveTo>
                  <a:lnTo>
                    <a:pt x="0" y="3530"/>
                  </a:lnTo>
                  <a:lnTo>
                    <a:pt x="37917" y="3530"/>
                  </a:lnTo>
                  <a:lnTo>
                    <a:pt x="37917" y="41346"/>
                  </a:lnTo>
                  <a:lnTo>
                    <a:pt x="41345" y="41346"/>
                  </a:lnTo>
                  <a:lnTo>
                    <a:pt x="41345"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31"/>
          <p:cNvSpPr txBox="1"/>
          <p:nvPr/>
        </p:nvSpPr>
        <p:spPr>
          <a:xfrm>
            <a:off x="5732850" y="1688775"/>
            <a:ext cx="3411600" cy="280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FFFF"/>
                </a:solidFill>
                <a:latin typeface="Saira SemiCondensed Medium"/>
                <a:ea typeface="Saira SemiCondensed Medium"/>
                <a:cs typeface="Saira SemiCondensed Medium"/>
                <a:sym typeface="Saira SemiCondensed Medium"/>
              </a:rPr>
              <a:t> </a:t>
            </a:r>
            <a:endParaRPr sz="1800">
              <a:solidFill>
                <a:srgbClr val="FFFFFF"/>
              </a:solidFill>
              <a:latin typeface="Saira SemiCondensed Medium"/>
              <a:ea typeface="Saira SemiCondensed Medium"/>
              <a:cs typeface="Saira SemiCondensed Medium"/>
              <a:sym typeface="Saira SemiCondensed Medium"/>
            </a:endParaRPr>
          </a:p>
          <a:p>
            <a:pPr indent="0" lvl="0" marL="0" rtl="0" algn="ctr">
              <a:spcBef>
                <a:spcPts val="0"/>
              </a:spcBef>
              <a:spcAft>
                <a:spcPts val="0"/>
              </a:spcAft>
              <a:buNone/>
            </a:pPr>
            <a:r>
              <a:rPr lang="en" sz="2600" u="sng">
                <a:solidFill>
                  <a:srgbClr val="FFFFFF"/>
                </a:solidFill>
                <a:latin typeface="Saira Thin"/>
                <a:ea typeface="Saira Thin"/>
                <a:cs typeface="Saira Thin"/>
                <a:sym typeface="Saira Thin"/>
              </a:rPr>
              <a:t>MEMBERS</a:t>
            </a:r>
            <a:endParaRPr sz="2600" u="sng">
              <a:solidFill>
                <a:srgbClr val="FFFFFF"/>
              </a:solidFill>
              <a:latin typeface="Saira Thin"/>
              <a:ea typeface="Saira Thin"/>
              <a:cs typeface="Saira Thin"/>
              <a:sym typeface="Saira Thin"/>
            </a:endParaRPr>
          </a:p>
          <a:p>
            <a:pPr indent="0" lvl="0" marL="0" rtl="0" algn="l">
              <a:spcBef>
                <a:spcPts val="0"/>
              </a:spcBef>
              <a:spcAft>
                <a:spcPts val="0"/>
              </a:spcAft>
              <a:buNone/>
            </a:pPr>
            <a:r>
              <a:t/>
            </a:r>
            <a:endParaRPr sz="1800">
              <a:solidFill>
                <a:srgbClr val="FFFFFF"/>
              </a:solidFill>
              <a:latin typeface="Proxima Nova Semibold"/>
              <a:ea typeface="Proxima Nova Semibold"/>
              <a:cs typeface="Proxima Nova Semibold"/>
              <a:sym typeface="Proxima Nova Semibold"/>
            </a:endParaRPr>
          </a:p>
          <a:p>
            <a:pPr indent="-342900" lvl="0" marL="457200" rtl="0" algn="l">
              <a:spcBef>
                <a:spcPts val="0"/>
              </a:spcBef>
              <a:spcAft>
                <a:spcPts val="0"/>
              </a:spcAft>
              <a:buClr>
                <a:srgbClr val="FFFFFF"/>
              </a:buClr>
              <a:buSzPts val="1800"/>
              <a:buFont typeface="Proxima Nova Semibold"/>
              <a:buAutoNum type="arabicPeriod"/>
            </a:pPr>
            <a:r>
              <a:rPr lang="en" sz="1800">
                <a:solidFill>
                  <a:srgbClr val="FFFFFF"/>
                </a:solidFill>
                <a:latin typeface="Proxima Nova Semibold"/>
                <a:ea typeface="Proxima Nova Semibold"/>
                <a:cs typeface="Proxima Nova Semibold"/>
                <a:sym typeface="Proxima Nova Semibold"/>
              </a:rPr>
              <a:t>Deeti Hothrik - 1806080</a:t>
            </a:r>
            <a:endParaRPr sz="1800">
              <a:solidFill>
                <a:srgbClr val="FFFFFF"/>
              </a:solidFill>
              <a:latin typeface="Proxima Nova Semibold"/>
              <a:ea typeface="Proxima Nova Semibold"/>
              <a:cs typeface="Proxima Nova Semibold"/>
              <a:sym typeface="Proxima Nova Semibold"/>
            </a:endParaRPr>
          </a:p>
          <a:p>
            <a:pPr indent="-342900" lvl="0" marL="457200" rtl="0" algn="l">
              <a:spcBef>
                <a:spcPts val="0"/>
              </a:spcBef>
              <a:spcAft>
                <a:spcPts val="0"/>
              </a:spcAft>
              <a:buClr>
                <a:srgbClr val="FFFFFF"/>
              </a:buClr>
              <a:buSzPts val="1800"/>
              <a:buFont typeface="Proxima Nova Semibold"/>
              <a:buAutoNum type="arabicPeriod"/>
            </a:pPr>
            <a:r>
              <a:rPr lang="en" sz="1800">
                <a:solidFill>
                  <a:srgbClr val="FFFFFF"/>
                </a:solidFill>
                <a:latin typeface="Proxima Nova Semibold"/>
                <a:ea typeface="Proxima Nova Semibold"/>
                <a:cs typeface="Proxima Nova Semibold"/>
                <a:sym typeface="Proxima Nova Semibold"/>
              </a:rPr>
              <a:t>Sudhanshu Kumar - 1806083</a:t>
            </a:r>
            <a:endParaRPr sz="1800">
              <a:solidFill>
                <a:srgbClr val="FFFFFF"/>
              </a:solidFill>
              <a:latin typeface="Proxima Nova Semibold"/>
              <a:ea typeface="Proxima Nova Semibold"/>
              <a:cs typeface="Proxima Nova Semibold"/>
              <a:sym typeface="Proxima Nova Semibold"/>
            </a:endParaRPr>
          </a:p>
          <a:p>
            <a:pPr indent="-342900" lvl="0" marL="457200" rtl="0" algn="l">
              <a:spcBef>
                <a:spcPts val="0"/>
              </a:spcBef>
              <a:spcAft>
                <a:spcPts val="0"/>
              </a:spcAft>
              <a:buClr>
                <a:srgbClr val="FFFFFF"/>
              </a:buClr>
              <a:buSzPts val="1800"/>
              <a:buFont typeface="Proxima Nova Semibold"/>
              <a:buAutoNum type="arabicPeriod"/>
            </a:pPr>
            <a:r>
              <a:rPr lang="en" sz="1800">
                <a:solidFill>
                  <a:srgbClr val="FFFFFF"/>
                </a:solidFill>
                <a:latin typeface="Proxima Nova Semibold"/>
                <a:ea typeface="Proxima Nova Semibold"/>
                <a:cs typeface="Proxima Nova Semibold"/>
                <a:sym typeface="Proxima Nova Semibold"/>
              </a:rPr>
              <a:t>Shubhangi Singh - 1806179</a:t>
            </a:r>
            <a:endParaRPr sz="18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800">
              <a:solidFill>
                <a:srgbClr val="FFFFFF"/>
              </a:solidFill>
              <a:latin typeface="Saira SemiCondensed Medium"/>
              <a:ea typeface="Saira SemiCondensed Medium"/>
              <a:cs typeface="Saira SemiCondensed Medium"/>
              <a:sym typeface="Saira SemiCondensed Medium"/>
            </a:endParaRPr>
          </a:p>
        </p:txBody>
      </p:sp>
      <p:grpSp>
        <p:nvGrpSpPr>
          <p:cNvPr id="155" name="Google Shape;155;p31"/>
          <p:cNvGrpSpPr/>
          <p:nvPr/>
        </p:nvGrpSpPr>
        <p:grpSpPr>
          <a:xfrm>
            <a:off x="6129307" y="2115555"/>
            <a:ext cx="226234" cy="364538"/>
            <a:chOff x="1047380" y="3050689"/>
            <a:chExt cx="619478" cy="1310345"/>
          </a:xfrm>
        </p:grpSpPr>
        <p:sp>
          <p:nvSpPr>
            <p:cNvPr id="156" name="Google Shape;156;p31"/>
            <p:cNvSpPr/>
            <p:nvPr/>
          </p:nvSpPr>
          <p:spPr>
            <a:xfrm>
              <a:off x="1116084" y="3077687"/>
              <a:ext cx="550774" cy="1256366"/>
            </a:xfrm>
            <a:custGeom>
              <a:rect b="b" l="l" r="r" t="t"/>
              <a:pathLst>
                <a:path extrusionOk="0" h="49762" w="21815">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1"/>
            <p:cNvSpPr/>
            <p:nvPr/>
          </p:nvSpPr>
          <p:spPr>
            <a:xfrm>
              <a:off x="1047380" y="4311978"/>
              <a:ext cx="453041" cy="49056"/>
            </a:xfrm>
            <a:custGeom>
              <a:rect b="b" l="l" r="r" t="t"/>
              <a:pathLst>
                <a:path extrusionOk="0" h="1943" w="17944">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1"/>
            <p:cNvSpPr/>
            <p:nvPr/>
          </p:nvSpPr>
          <p:spPr>
            <a:xfrm>
              <a:off x="1329091" y="3076164"/>
              <a:ext cx="124748" cy="171203"/>
            </a:xfrm>
            <a:custGeom>
              <a:rect b="b" l="l" r="r" t="t"/>
              <a:pathLst>
                <a:path extrusionOk="0" h="6781" w="4941">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1"/>
            <p:cNvSpPr/>
            <p:nvPr/>
          </p:nvSpPr>
          <p:spPr>
            <a:xfrm>
              <a:off x="1088508" y="3050689"/>
              <a:ext cx="368311" cy="203899"/>
            </a:xfrm>
            <a:custGeom>
              <a:rect b="b" l="l" r="r" t="t"/>
              <a:pathLst>
                <a:path extrusionOk="0" h="8076" w="14588">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31"/>
          <p:cNvGrpSpPr/>
          <p:nvPr/>
        </p:nvGrpSpPr>
        <p:grpSpPr>
          <a:xfrm>
            <a:off x="5945916" y="1997735"/>
            <a:ext cx="226258" cy="364538"/>
            <a:chOff x="998349" y="3050689"/>
            <a:chExt cx="550774" cy="1310345"/>
          </a:xfrm>
        </p:grpSpPr>
        <p:sp>
          <p:nvSpPr>
            <p:cNvPr id="161" name="Google Shape;161;p31"/>
            <p:cNvSpPr/>
            <p:nvPr/>
          </p:nvSpPr>
          <p:spPr>
            <a:xfrm>
              <a:off x="998349" y="3072250"/>
              <a:ext cx="550774" cy="1256366"/>
            </a:xfrm>
            <a:custGeom>
              <a:rect b="b" l="l" r="r" t="t"/>
              <a:pathLst>
                <a:path extrusionOk="0" h="49762" w="21815">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p:nvPr/>
          </p:nvSpPr>
          <p:spPr>
            <a:xfrm>
              <a:off x="1047380" y="4311978"/>
              <a:ext cx="453041" cy="49056"/>
            </a:xfrm>
            <a:custGeom>
              <a:rect b="b" l="l" r="r" t="t"/>
              <a:pathLst>
                <a:path extrusionOk="0" h="1943" w="17944">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1"/>
            <p:cNvSpPr/>
            <p:nvPr/>
          </p:nvSpPr>
          <p:spPr>
            <a:xfrm>
              <a:off x="1329091" y="3076164"/>
              <a:ext cx="124748" cy="171203"/>
            </a:xfrm>
            <a:custGeom>
              <a:rect b="b" l="l" r="r" t="t"/>
              <a:pathLst>
                <a:path extrusionOk="0" h="6781" w="4941">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p:nvPr/>
          </p:nvSpPr>
          <p:spPr>
            <a:xfrm>
              <a:off x="1088508" y="3050689"/>
              <a:ext cx="368311" cy="203899"/>
            </a:xfrm>
            <a:custGeom>
              <a:rect b="b" l="l" r="r" t="t"/>
              <a:pathLst>
                <a:path extrusionOk="0" h="8076" w="14588">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31"/>
          <p:cNvGrpSpPr/>
          <p:nvPr/>
        </p:nvGrpSpPr>
        <p:grpSpPr>
          <a:xfrm>
            <a:off x="6312668" y="1997735"/>
            <a:ext cx="226258" cy="364538"/>
            <a:chOff x="998349" y="3050689"/>
            <a:chExt cx="550774" cy="1310345"/>
          </a:xfrm>
        </p:grpSpPr>
        <p:sp>
          <p:nvSpPr>
            <p:cNvPr id="166" name="Google Shape;166;p31"/>
            <p:cNvSpPr/>
            <p:nvPr/>
          </p:nvSpPr>
          <p:spPr>
            <a:xfrm>
              <a:off x="998349" y="3072250"/>
              <a:ext cx="550774" cy="1256366"/>
            </a:xfrm>
            <a:custGeom>
              <a:rect b="b" l="l" r="r" t="t"/>
              <a:pathLst>
                <a:path extrusionOk="0" h="49762" w="21815">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1"/>
            <p:cNvSpPr/>
            <p:nvPr/>
          </p:nvSpPr>
          <p:spPr>
            <a:xfrm>
              <a:off x="1047380" y="4311978"/>
              <a:ext cx="453041" cy="49056"/>
            </a:xfrm>
            <a:custGeom>
              <a:rect b="b" l="l" r="r" t="t"/>
              <a:pathLst>
                <a:path extrusionOk="0" h="1943" w="17944">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1"/>
            <p:cNvSpPr/>
            <p:nvPr/>
          </p:nvSpPr>
          <p:spPr>
            <a:xfrm>
              <a:off x="1329091" y="3076164"/>
              <a:ext cx="124748" cy="171203"/>
            </a:xfrm>
            <a:custGeom>
              <a:rect b="b" l="l" r="r" t="t"/>
              <a:pathLst>
                <a:path extrusionOk="0" h="6781" w="4941">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1"/>
            <p:cNvSpPr/>
            <p:nvPr/>
          </p:nvSpPr>
          <p:spPr>
            <a:xfrm>
              <a:off x="1088508" y="3050689"/>
              <a:ext cx="368311" cy="203899"/>
            </a:xfrm>
            <a:custGeom>
              <a:rect b="b" l="l" r="r" t="t"/>
              <a:pathLst>
                <a:path extrusionOk="0" h="8076" w="14588">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31"/>
          <p:cNvSpPr txBox="1"/>
          <p:nvPr/>
        </p:nvSpPr>
        <p:spPr>
          <a:xfrm>
            <a:off x="232675" y="1888750"/>
            <a:ext cx="30309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dk1"/>
                </a:solidFill>
                <a:latin typeface="Saira Thin"/>
                <a:ea typeface="Saira Thin"/>
                <a:cs typeface="Saira Thin"/>
                <a:sym typeface="Saira Thin"/>
              </a:rPr>
              <a:t>PROJECT SUPERVISOR</a:t>
            </a:r>
            <a:endParaRPr sz="1600" u="sng">
              <a:solidFill>
                <a:schemeClr val="dk1"/>
              </a:solidFill>
              <a:latin typeface="Saira Thin"/>
              <a:ea typeface="Saira Thin"/>
              <a:cs typeface="Saira Thin"/>
              <a:sym typeface="Saira Thin"/>
            </a:endParaRPr>
          </a:p>
          <a:p>
            <a:pPr indent="0" lvl="0" marL="0" rtl="0" algn="ctr">
              <a:spcBef>
                <a:spcPts val="0"/>
              </a:spcBef>
              <a:spcAft>
                <a:spcPts val="0"/>
              </a:spcAft>
              <a:buNone/>
            </a:pPr>
            <a:r>
              <a:t/>
            </a:r>
            <a:endParaRPr u="sng">
              <a:solidFill>
                <a:schemeClr val="dk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2100">
                <a:solidFill>
                  <a:schemeClr val="dk1"/>
                </a:solidFill>
                <a:latin typeface="Proxima Nova Semibold"/>
                <a:ea typeface="Proxima Nova Semibold"/>
                <a:cs typeface="Proxima Nova Semibold"/>
                <a:sym typeface="Proxima Nova Semibold"/>
              </a:rPr>
              <a:t> Dr. Shyam Singh Rajput</a:t>
            </a:r>
            <a:endParaRPr sz="2100">
              <a:solidFill>
                <a:schemeClr val="dk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2100">
                <a:solidFill>
                  <a:schemeClr val="dk1"/>
                </a:solidFill>
                <a:latin typeface="Proxima Nova Semibold"/>
                <a:ea typeface="Proxima Nova Semibold"/>
                <a:cs typeface="Proxima Nova Semibold"/>
                <a:sym typeface="Proxima Nova Semibold"/>
              </a:rPr>
              <a:t>(Astt. Prof. CSE Dept)</a:t>
            </a:r>
            <a:endParaRPr sz="2100">
              <a:solidFill>
                <a:schemeClr val="dk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a:latin typeface="Saira"/>
              <a:ea typeface="Saira"/>
              <a:cs typeface="Saira"/>
              <a:sym typeface="Saira"/>
            </a:endParaRPr>
          </a:p>
        </p:txBody>
      </p:sp>
      <p:pic>
        <p:nvPicPr>
          <p:cNvPr id="171" name="Google Shape;171;p31"/>
          <p:cNvPicPr preferRelativeResize="0"/>
          <p:nvPr/>
        </p:nvPicPr>
        <p:blipFill>
          <a:blip r:embed="rId3">
            <a:alphaModFix/>
          </a:blip>
          <a:stretch>
            <a:fillRect/>
          </a:stretch>
        </p:blipFill>
        <p:spPr>
          <a:xfrm>
            <a:off x="3615675" y="1744300"/>
            <a:ext cx="1905000" cy="1905000"/>
          </a:xfrm>
          <a:prstGeom prst="rect">
            <a:avLst/>
          </a:prstGeom>
          <a:noFill/>
          <a:ln>
            <a:noFill/>
          </a:ln>
        </p:spPr>
      </p:pic>
      <p:pic>
        <p:nvPicPr>
          <p:cNvPr id="172" name="Google Shape;172;p31"/>
          <p:cNvPicPr preferRelativeResize="0"/>
          <p:nvPr/>
        </p:nvPicPr>
        <p:blipFill>
          <a:blip r:embed="rId4">
            <a:alphaModFix/>
          </a:blip>
          <a:stretch>
            <a:fillRect/>
          </a:stretch>
        </p:blipFill>
        <p:spPr>
          <a:xfrm flipH="1">
            <a:off x="89000" y="168349"/>
            <a:ext cx="1366250" cy="106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pSp>
        <p:nvGrpSpPr>
          <p:cNvPr id="268" name="Google Shape;268;p40"/>
          <p:cNvGrpSpPr/>
          <p:nvPr/>
        </p:nvGrpSpPr>
        <p:grpSpPr>
          <a:xfrm>
            <a:off x="118591" y="64016"/>
            <a:ext cx="8906818" cy="4997446"/>
            <a:chOff x="118591" y="64016"/>
            <a:chExt cx="8906818" cy="4997446"/>
          </a:xfrm>
        </p:grpSpPr>
        <p:sp>
          <p:nvSpPr>
            <p:cNvPr id="269" name="Google Shape;269;p40"/>
            <p:cNvSpPr/>
            <p:nvPr/>
          </p:nvSpPr>
          <p:spPr>
            <a:xfrm>
              <a:off x="118591" y="64016"/>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0"/>
            <p:cNvSpPr/>
            <p:nvPr/>
          </p:nvSpPr>
          <p:spPr>
            <a:xfrm>
              <a:off x="8287383" y="4319405"/>
              <a:ext cx="738026" cy="742057"/>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40"/>
          <p:cNvSpPr txBox="1"/>
          <p:nvPr/>
        </p:nvSpPr>
        <p:spPr>
          <a:xfrm>
            <a:off x="232200" y="64025"/>
            <a:ext cx="8539200" cy="27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2"/>
                </a:solidFill>
                <a:latin typeface="Proxima Nova"/>
                <a:ea typeface="Proxima Nova"/>
                <a:cs typeface="Proxima Nova"/>
                <a:sym typeface="Proxima Nova"/>
              </a:rPr>
              <a:t>03. COVID-19 DETECTION USING VGGNET-16-</a:t>
            </a:r>
            <a:r>
              <a:rPr lang="en" sz="2200">
                <a:latin typeface="Saira"/>
                <a:ea typeface="Saira"/>
                <a:cs typeface="Saira"/>
                <a:sym typeface="Saira"/>
              </a:rPr>
              <a:t> </a:t>
            </a:r>
            <a:endParaRPr sz="1500">
              <a:latin typeface="Saira"/>
              <a:ea typeface="Saira"/>
              <a:cs typeface="Saira"/>
              <a:sym typeface="Saira"/>
            </a:endParaRPr>
          </a:p>
          <a:p>
            <a:pPr indent="0" lvl="0" marL="0" rtl="0" algn="l">
              <a:lnSpc>
                <a:spcPct val="150000"/>
              </a:lnSpc>
              <a:spcBef>
                <a:spcPts val="0"/>
              </a:spcBef>
              <a:spcAft>
                <a:spcPts val="0"/>
              </a:spcAft>
              <a:buNone/>
            </a:pPr>
            <a:r>
              <a:t/>
            </a:r>
            <a:endParaRPr sz="1500">
              <a:solidFill>
                <a:schemeClr val="dk2"/>
              </a:solidFill>
              <a:latin typeface="Saira"/>
              <a:ea typeface="Saira"/>
              <a:cs typeface="Saira"/>
              <a:sym typeface="Saira"/>
            </a:endParaRPr>
          </a:p>
          <a:p>
            <a:pPr indent="0" lvl="0" marL="0" rtl="0" algn="l">
              <a:lnSpc>
                <a:spcPct val="150000"/>
              </a:lnSpc>
              <a:spcBef>
                <a:spcPts val="0"/>
              </a:spcBef>
              <a:spcAft>
                <a:spcPts val="0"/>
              </a:spcAft>
              <a:buNone/>
            </a:pPr>
            <a:r>
              <a:rPr lang="en" sz="1500">
                <a:solidFill>
                  <a:schemeClr val="dk2"/>
                </a:solidFill>
                <a:latin typeface="Saira"/>
                <a:ea typeface="Saira"/>
                <a:cs typeface="Saira"/>
                <a:sym typeface="Saira"/>
              </a:rPr>
              <a:t>It makes the replacement over AlexNet by replacing large kernel sized filters (11 and 5 in the first and second convolutional layers) by multiple 3x3 kernel sized filters one after the other.</a:t>
            </a:r>
            <a:endParaRPr sz="1500">
              <a:solidFill>
                <a:schemeClr val="dk2"/>
              </a:solidFill>
              <a:latin typeface="Saira"/>
              <a:ea typeface="Saira"/>
              <a:cs typeface="Saira"/>
              <a:sym typeface="Saira"/>
            </a:endParaRPr>
          </a:p>
          <a:p>
            <a:pPr indent="0" lvl="0" marL="0" rtl="0" algn="l">
              <a:lnSpc>
                <a:spcPct val="150000"/>
              </a:lnSpc>
              <a:spcBef>
                <a:spcPts val="0"/>
              </a:spcBef>
              <a:spcAft>
                <a:spcPts val="0"/>
              </a:spcAft>
              <a:buNone/>
            </a:pPr>
            <a:r>
              <a:rPr lang="en" sz="1500">
                <a:solidFill>
                  <a:schemeClr val="dk2"/>
                </a:solidFill>
                <a:latin typeface="Saira"/>
                <a:ea typeface="Saira"/>
                <a:cs typeface="Saira"/>
                <a:sym typeface="Saira"/>
              </a:rPr>
              <a:t>The convolutional stride is being fixed to 1 pixel with 2 x 2 max-pooling window and there are 16 layers.</a:t>
            </a:r>
            <a:r>
              <a:rPr lang="en" sz="1534">
                <a:solidFill>
                  <a:schemeClr val="dk2"/>
                </a:solidFill>
                <a:latin typeface="Saira"/>
                <a:ea typeface="Saira"/>
                <a:cs typeface="Saira"/>
                <a:sym typeface="Saira"/>
              </a:rPr>
              <a:t> </a:t>
            </a:r>
            <a:endParaRPr sz="1534">
              <a:solidFill>
                <a:schemeClr val="dk2"/>
              </a:solidFill>
              <a:latin typeface="Saira"/>
              <a:ea typeface="Saira"/>
              <a:cs typeface="Saira"/>
              <a:sym typeface="Saira"/>
            </a:endParaRPr>
          </a:p>
          <a:p>
            <a:pPr indent="0" lvl="0" marL="0" rtl="0" algn="l">
              <a:spcBef>
                <a:spcPts val="0"/>
              </a:spcBef>
              <a:spcAft>
                <a:spcPts val="0"/>
              </a:spcAft>
              <a:buNone/>
            </a:pPr>
            <a:r>
              <a:t/>
            </a:r>
            <a:endParaRPr sz="1600">
              <a:solidFill>
                <a:schemeClr val="dk2"/>
              </a:solidFill>
              <a:latin typeface="Saira"/>
              <a:ea typeface="Saira"/>
              <a:cs typeface="Saira"/>
              <a:sym typeface="Saira"/>
            </a:endParaRPr>
          </a:p>
          <a:p>
            <a:pPr indent="0" lvl="0" marL="0" rtl="0" algn="l">
              <a:spcBef>
                <a:spcPts val="0"/>
              </a:spcBef>
              <a:spcAft>
                <a:spcPts val="0"/>
              </a:spcAft>
              <a:buNone/>
            </a:pPr>
            <a:r>
              <a:t/>
            </a:r>
            <a:endParaRPr>
              <a:solidFill>
                <a:schemeClr val="dk2"/>
              </a:solidFill>
              <a:latin typeface="Saira"/>
              <a:ea typeface="Saira"/>
              <a:cs typeface="Saira"/>
              <a:sym typeface="Saira"/>
            </a:endParaRPr>
          </a:p>
        </p:txBody>
      </p:sp>
      <p:sp>
        <p:nvSpPr>
          <p:cNvPr id="272" name="Google Shape;272;p40"/>
          <p:cNvSpPr txBox="1"/>
          <p:nvPr/>
        </p:nvSpPr>
        <p:spPr>
          <a:xfrm>
            <a:off x="1265400" y="4661250"/>
            <a:ext cx="66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Proxima Nova Semibold"/>
                <a:ea typeface="Proxima Nova Semibold"/>
                <a:cs typeface="Proxima Nova Semibold"/>
                <a:sym typeface="Proxima Nova Semibold"/>
              </a:rPr>
              <a:t>Architecture of VGGNet-16 model</a:t>
            </a:r>
            <a:endParaRPr>
              <a:solidFill>
                <a:schemeClr val="dk2"/>
              </a:solidFill>
              <a:latin typeface="Proxima Nova Semibold"/>
              <a:ea typeface="Proxima Nova Semibold"/>
              <a:cs typeface="Proxima Nova Semibold"/>
              <a:sym typeface="Proxima Nova Semibold"/>
            </a:endParaRPr>
          </a:p>
        </p:txBody>
      </p:sp>
      <p:pic>
        <p:nvPicPr>
          <p:cNvPr id="273" name="Google Shape;273;p40"/>
          <p:cNvPicPr preferRelativeResize="0"/>
          <p:nvPr/>
        </p:nvPicPr>
        <p:blipFill>
          <a:blip r:embed="rId3">
            <a:alphaModFix/>
          </a:blip>
          <a:stretch>
            <a:fillRect/>
          </a:stretch>
        </p:blipFill>
        <p:spPr>
          <a:xfrm>
            <a:off x="580425" y="2314575"/>
            <a:ext cx="7983150" cy="234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41"/>
          <p:cNvGrpSpPr/>
          <p:nvPr/>
        </p:nvGrpSpPr>
        <p:grpSpPr>
          <a:xfrm>
            <a:off x="118591" y="102802"/>
            <a:ext cx="8918268" cy="4922596"/>
            <a:chOff x="118591" y="140566"/>
            <a:chExt cx="8918268" cy="4922596"/>
          </a:xfrm>
        </p:grpSpPr>
        <p:sp>
          <p:nvSpPr>
            <p:cNvPr id="279" name="Google Shape;279;p41"/>
            <p:cNvSpPr/>
            <p:nvPr/>
          </p:nvSpPr>
          <p:spPr>
            <a:xfrm>
              <a:off x="118591" y="140566"/>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8298833" y="4321105"/>
              <a:ext cx="738026" cy="742057"/>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41"/>
          <p:cNvSpPr txBox="1"/>
          <p:nvPr/>
        </p:nvSpPr>
        <p:spPr>
          <a:xfrm>
            <a:off x="1518000" y="102800"/>
            <a:ext cx="6108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u="sng">
                <a:solidFill>
                  <a:schemeClr val="dk2"/>
                </a:solidFill>
                <a:latin typeface="Proxima Nova"/>
                <a:ea typeface="Proxima Nova"/>
                <a:cs typeface="Proxima Nova"/>
                <a:sym typeface="Proxima Nova"/>
              </a:rPr>
              <a:t>EVALUATION PARAMETERS</a:t>
            </a:r>
            <a:endParaRPr b="1" sz="3000" u="sng">
              <a:solidFill>
                <a:schemeClr val="dk2"/>
              </a:solidFill>
              <a:latin typeface="Proxima Nova"/>
              <a:ea typeface="Proxima Nova"/>
              <a:cs typeface="Proxima Nova"/>
              <a:sym typeface="Proxima Nova"/>
            </a:endParaRPr>
          </a:p>
        </p:txBody>
      </p:sp>
      <p:sp>
        <p:nvSpPr>
          <p:cNvPr id="282" name="Google Shape;282;p41"/>
          <p:cNvSpPr txBox="1"/>
          <p:nvPr/>
        </p:nvSpPr>
        <p:spPr>
          <a:xfrm>
            <a:off x="291475" y="741300"/>
            <a:ext cx="8572500" cy="4294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u="sng">
                <a:solidFill>
                  <a:schemeClr val="lt2"/>
                </a:solidFill>
                <a:latin typeface="Proxima Nova Semibold"/>
                <a:ea typeface="Proxima Nova Semibold"/>
                <a:cs typeface="Proxima Nova Semibold"/>
                <a:sym typeface="Proxima Nova Semibold"/>
              </a:rPr>
              <a:t>01. ACCURACY</a:t>
            </a:r>
            <a:r>
              <a:rPr lang="en" sz="1900" u="sng">
                <a:solidFill>
                  <a:schemeClr val="lt2"/>
                </a:solidFill>
                <a:latin typeface="Proxima Nova Semibold"/>
                <a:ea typeface="Proxima Nova Semibold"/>
                <a:cs typeface="Proxima Nova Semibold"/>
                <a:sym typeface="Proxima Nova Semibold"/>
              </a:rPr>
              <a:t>-</a:t>
            </a:r>
            <a:r>
              <a:rPr lang="en" sz="1800">
                <a:solidFill>
                  <a:schemeClr val="lt2"/>
                </a:solidFill>
                <a:latin typeface="Proxima Nova Semibold"/>
                <a:ea typeface="Proxima Nova Semibold"/>
                <a:cs typeface="Proxima Nova Semibold"/>
                <a:sym typeface="Proxima Nova Semibold"/>
              </a:rPr>
              <a:t> </a:t>
            </a:r>
            <a:r>
              <a:rPr lang="en" sz="1500">
                <a:solidFill>
                  <a:schemeClr val="dk2"/>
                </a:solidFill>
                <a:latin typeface="Saira"/>
                <a:ea typeface="Saira"/>
                <a:cs typeface="Saira"/>
                <a:sym typeface="Saira"/>
              </a:rPr>
              <a:t>It is the ratio of correctly labelled subjects to the whole pool of subjects.</a:t>
            </a:r>
            <a:endParaRPr sz="1500">
              <a:solidFill>
                <a:schemeClr val="dk2"/>
              </a:solidFill>
              <a:latin typeface="Saira"/>
              <a:ea typeface="Saira"/>
              <a:cs typeface="Saira"/>
              <a:sym typeface="Saira"/>
            </a:endParaRPr>
          </a:p>
          <a:p>
            <a:pPr indent="0" lvl="0" marL="0" rtl="0" algn="ctr">
              <a:lnSpc>
                <a:spcPct val="100000"/>
              </a:lnSpc>
              <a:spcBef>
                <a:spcPts val="0"/>
              </a:spcBef>
              <a:spcAft>
                <a:spcPts val="0"/>
              </a:spcAft>
              <a:buNone/>
            </a:pPr>
            <a:r>
              <a:rPr i="1" lang="en" sz="1500">
                <a:solidFill>
                  <a:schemeClr val="dk2"/>
                </a:solidFill>
                <a:latin typeface="Proxima Nova Semibold"/>
                <a:ea typeface="Proxima Nova Semibold"/>
                <a:cs typeface="Proxima Nova Semibold"/>
                <a:sym typeface="Proxima Nova Semibold"/>
              </a:rPr>
              <a:t>Accuracy= </a:t>
            </a:r>
            <a:r>
              <a:rPr lang="en" sz="1500">
                <a:solidFill>
                  <a:schemeClr val="dk2"/>
                </a:solidFill>
                <a:latin typeface="Proxima Nova Semibold"/>
                <a:ea typeface="Proxima Nova Semibold"/>
                <a:cs typeface="Proxima Nova Semibold"/>
                <a:sym typeface="Proxima Nova Semibold"/>
              </a:rPr>
              <a:t>(TP+TN)/(TP+TN+FP+FN)</a:t>
            </a:r>
            <a:endParaRPr sz="1500">
              <a:solidFill>
                <a:schemeClr val="dk2"/>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None/>
            </a:pPr>
            <a:r>
              <a:t/>
            </a:r>
            <a:endParaRPr sz="1600">
              <a:solidFill>
                <a:schemeClr val="dk2"/>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None/>
            </a:pPr>
            <a:r>
              <a:rPr lang="en" sz="1600" u="sng">
                <a:solidFill>
                  <a:schemeClr val="lt2"/>
                </a:solidFill>
                <a:latin typeface="Proxima Nova Semibold"/>
                <a:ea typeface="Proxima Nova Semibold"/>
                <a:cs typeface="Proxima Nova Semibold"/>
                <a:sym typeface="Proxima Nova Semibold"/>
              </a:rPr>
              <a:t>02. PRECISION -</a:t>
            </a:r>
            <a:r>
              <a:rPr lang="en" sz="1600">
                <a:solidFill>
                  <a:schemeClr val="dk2"/>
                </a:solidFill>
                <a:latin typeface="Proxima Nova Semibold"/>
                <a:ea typeface="Proxima Nova Semibold"/>
                <a:cs typeface="Proxima Nova Semibold"/>
                <a:sym typeface="Proxima Nova Semibold"/>
              </a:rPr>
              <a:t> </a:t>
            </a:r>
            <a:r>
              <a:rPr lang="en" sz="1500">
                <a:solidFill>
                  <a:schemeClr val="dk2"/>
                </a:solidFill>
                <a:latin typeface="Saira"/>
                <a:ea typeface="Saira"/>
                <a:cs typeface="Saira"/>
                <a:sym typeface="Saira"/>
              </a:rPr>
              <a:t>It is the ratio of correctly positive labelled by our model to all positively labelled.</a:t>
            </a:r>
            <a:endParaRPr sz="1500">
              <a:solidFill>
                <a:schemeClr val="dk2"/>
              </a:solidFill>
              <a:latin typeface="Saira"/>
              <a:ea typeface="Saira"/>
              <a:cs typeface="Saira"/>
              <a:sym typeface="Saira"/>
            </a:endParaRPr>
          </a:p>
          <a:p>
            <a:pPr indent="0" lvl="0" marL="0" rtl="0" algn="ctr">
              <a:lnSpc>
                <a:spcPct val="100000"/>
              </a:lnSpc>
              <a:spcBef>
                <a:spcPts val="0"/>
              </a:spcBef>
              <a:spcAft>
                <a:spcPts val="0"/>
              </a:spcAft>
              <a:buNone/>
            </a:pPr>
            <a:r>
              <a:rPr i="1" lang="en" sz="1500">
                <a:solidFill>
                  <a:schemeClr val="dk2"/>
                </a:solidFill>
                <a:latin typeface="Saira"/>
                <a:ea typeface="Saira"/>
                <a:cs typeface="Saira"/>
                <a:sym typeface="Saira"/>
              </a:rPr>
              <a:t>Precision = </a:t>
            </a:r>
            <a:r>
              <a:rPr lang="en" sz="1500">
                <a:solidFill>
                  <a:schemeClr val="dk2"/>
                </a:solidFill>
                <a:latin typeface="Saira"/>
                <a:ea typeface="Saira"/>
                <a:cs typeface="Saira"/>
                <a:sym typeface="Saira"/>
              </a:rPr>
              <a:t>TP/(TP+FP)</a:t>
            </a:r>
            <a:endParaRPr sz="1500">
              <a:solidFill>
                <a:schemeClr val="dk2"/>
              </a:solidFill>
              <a:latin typeface="Saira"/>
              <a:ea typeface="Saira"/>
              <a:cs typeface="Saira"/>
              <a:sym typeface="Saira"/>
            </a:endParaRPr>
          </a:p>
          <a:p>
            <a:pPr indent="0" lvl="0" marL="0" rtl="0" algn="l">
              <a:lnSpc>
                <a:spcPct val="100000"/>
              </a:lnSpc>
              <a:spcBef>
                <a:spcPts val="0"/>
              </a:spcBef>
              <a:spcAft>
                <a:spcPts val="0"/>
              </a:spcAft>
              <a:buNone/>
            </a:pPr>
            <a:r>
              <a:t/>
            </a:r>
            <a:endParaRPr sz="1600">
              <a:solidFill>
                <a:schemeClr val="dk2"/>
              </a:solidFill>
              <a:latin typeface="Saira"/>
              <a:ea typeface="Saira"/>
              <a:cs typeface="Saira"/>
              <a:sym typeface="Saira"/>
            </a:endParaRPr>
          </a:p>
          <a:p>
            <a:pPr indent="0" lvl="0" marL="0" rtl="0" algn="l">
              <a:lnSpc>
                <a:spcPct val="100000"/>
              </a:lnSpc>
              <a:spcBef>
                <a:spcPts val="0"/>
              </a:spcBef>
              <a:spcAft>
                <a:spcPts val="0"/>
              </a:spcAft>
              <a:buNone/>
            </a:pPr>
            <a:r>
              <a:rPr lang="en" sz="1600" u="sng">
                <a:solidFill>
                  <a:schemeClr val="lt2"/>
                </a:solidFill>
                <a:latin typeface="Proxima Nova Semibold"/>
                <a:ea typeface="Proxima Nova Semibold"/>
                <a:cs typeface="Proxima Nova Semibold"/>
                <a:sym typeface="Proxima Nova Semibold"/>
              </a:rPr>
              <a:t>03. RECALL / SENSITIVITY -</a:t>
            </a:r>
            <a:r>
              <a:rPr lang="en" sz="1600">
                <a:solidFill>
                  <a:schemeClr val="dk2"/>
                </a:solidFill>
                <a:latin typeface="Saira"/>
                <a:ea typeface="Saira"/>
                <a:cs typeface="Saira"/>
                <a:sym typeface="Saira"/>
              </a:rPr>
              <a:t> </a:t>
            </a:r>
            <a:r>
              <a:rPr lang="en" sz="1500">
                <a:solidFill>
                  <a:schemeClr val="dk2"/>
                </a:solidFill>
                <a:latin typeface="Saira"/>
                <a:ea typeface="Saira"/>
                <a:cs typeface="Saira"/>
                <a:sym typeface="Saira"/>
              </a:rPr>
              <a:t>It is the ratio of correctly positive labelled by our model to the actual true positive.</a:t>
            </a:r>
            <a:endParaRPr sz="1500">
              <a:solidFill>
                <a:schemeClr val="dk2"/>
              </a:solidFill>
              <a:latin typeface="Saira"/>
              <a:ea typeface="Saira"/>
              <a:cs typeface="Saira"/>
              <a:sym typeface="Saira"/>
            </a:endParaRPr>
          </a:p>
          <a:p>
            <a:pPr indent="0" lvl="0" marL="0" rtl="0" algn="ctr">
              <a:lnSpc>
                <a:spcPct val="100000"/>
              </a:lnSpc>
              <a:spcBef>
                <a:spcPts val="0"/>
              </a:spcBef>
              <a:spcAft>
                <a:spcPts val="0"/>
              </a:spcAft>
              <a:buNone/>
            </a:pPr>
            <a:r>
              <a:rPr i="1" lang="en" sz="1500">
                <a:solidFill>
                  <a:schemeClr val="dk2"/>
                </a:solidFill>
                <a:latin typeface="Saira"/>
                <a:ea typeface="Saira"/>
                <a:cs typeface="Saira"/>
                <a:sym typeface="Saira"/>
              </a:rPr>
              <a:t>Recall =</a:t>
            </a:r>
            <a:r>
              <a:rPr lang="en" sz="1500">
                <a:solidFill>
                  <a:schemeClr val="dk2"/>
                </a:solidFill>
                <a:latin typeface="Saira"/>
                <a:ea typeface="Saira"/>
                <a:cs typeface="Saira"/>
                <a:sym typeface="Saira"/>
              </a:rPr>
              <a:t> TP/(TP+FN)</a:t>
            </a:r>
            <a:endParaRPr sz="1500">
              <a:solidFill>
                <a:schemeClr val="dk2"/>
              </a:solidFill>
              <a:latin typeface="Saira"/>
              <a:ea typeface="Saira"/>
              <a:cs typeface="Saira"/>
              <a:sym typeface="Saira"/>
            </a:endParaRPr>
          </a:p>
          <a:p>
            <a:pPr indent="0" lvl="0" marL="0" rtl="0" algn="l">
              <a:lnSpc>
                <a:spcPct val="100000"/>
              </a:lnSpc>
              <a:spcBef>
                <a:spcPts val="0"/>
              </a:spcBef>
              <a:spcAft>
                <a:spcPts val="0"/>
              </a:spcAft>
              <a:buNone/>
            </a:pPr>
            <a:r>
              <a:t/>
            </a:r>
            <a:endParaRPr sz="1600">
              <a:solidFill>
                <a:schemeClr val="dk2"/>
              </a:solidFill>
              <a:latin typeface="Saira"/>
              <a:ea typeface="Saira"/>
              <a:cs typeface="Saira"/>
              <a:sym typeface="Saira"/>
            </a:endParaRPr>
          </a:p>
          <a:p>
            <a:pPr indent="0" lvl="0" marL="0" rtl="0" algn="l">
              <a:lnSpc>
                <a:spcPct val="100000"/>
              </a:lnSpc>
              <a:spcBef>
                <a:spcPts val="0"/>
              </a:spcBef>
              <a:spcAft>
                <a:spcPts val="0"/>
              </a:spcAft>
              <a:buNone/>
            </a:pPr>
            <a:r>
              <a:rPr lang="en" sz="1600" u="sng">
                <a:solidFill>
                  <a:schemeClr val="lt2"/>
                </a:solidFill>
                <a:latin typeface="Proxima Nova Semibold"/>
                <a:ea typeface="Proxima Nova Semibold"/>
                <a:cs typeface="Proxima Nova Semibold"/>
                <a:sym typeface="Proxima Nova Semibold"/>
              </a:rPr>
              <a:t>04. F1-SCORE-</a:t>
            </a:r>
            <a:r>
              <a:rPr lang="en" sz="1600">
                <a:solidFill>
                  <a:schemeClr val="dk2"/>
                </a:solidFill>
                <a:latin typeface="Saira"/>
                <a:ea typeface="Saira"/>
                <a:cs typeface="Saira"/>
                <a:sym typeface="Saira"/>
              </a:rPr>
              <a:t> </a:t>
            </a:r>
            <a:r>
              <a:rPr lang="en" sz="1500">
                <a:solidFill>
                  <a:schemeClr val="dk2"/>
                </a:solidFill>
                <a:latin typeface="Saira"/>
                <a:ea typeface="Saira"/>
                <a:cs typeface="Saira"/>
                <a:sym typeface="Saira"/>
              </a:rPr>
              <a:t>It is the harmonic mean of precision and recall.</a:t>
            </a:r>
            <a:endParaRPr sz="1500">
              <a:solidFill>
                <a:schemeClr val="dk2"/>
              </a:solidFill>
              <a:latin typeface="Saira"/>
              <a:ea typeface="Saira"/>
              <a:cs typeface="Saira"/>
              <a:sym typeface="Saira"/>
            </a:endParaRPr>
          </a:p>
          <a:p>
            <a:pPr indent="0" lvl="0" marL="0" rtl="0" algn="ctr">
              <a:lnSpc>
                <a:spcPct val="100000"/>
              </a:lnSpc>
              <a:spcBef>
                <a:spcPts val="0"/>
              </a:spcBef>
              <a:spcAft>
                <a:spcPts val="0"/>
              </a:spcAft>
              <a:buNone/>
            </a:pPr>
            <a:r>
              <a:rPr i="1" lang="en" sz="1500">
                <a:solidFill>
                  <a:schemeClr val="dk2"/>
                </a:solidFill>
                <a:latin typeface="Saira"/>
                <a:ea typeface="Saira"/>
                <a:cs typeface="Saira"/>
                <a:sym typeface="Saira"/>
              </a:rPr>
              <a:t>F1-SCORE =</a:t>
            </a:r>
            <a:r>
              <a:rPr lang="en" sz="1500">
                <a:solidFill>
                  <a:schemeClr val="dk2"/>
                </a:solidFill>
                <a:latin typeface="Saira"/>
                <a:ea typeface="Saira"/>
                <a:cs typeface="Saira"/>
                <a:sym typeface="Saira"/>
              </a:rPr>
              <a:t> 2*(Recall* Precision)/(Recall+Precision)</a:t>
            </a:r>
            <a:endParaRPr sz="1500">
              <a:solidFill>
                <a:schemeClr val="dk2"/>
              </a:solidFill>
              <a:latin typeface="Saira"/>
              <a:ea typeface="Saira"/>
              <a:cs typeface="Saira"/>
              <a:sym typeface="Saira"/>
            </a:endParaRPr>
          </a:p>
          <a:p>
            <a:pPr indent="0" lvl="0" marL="0" rtl="0" algn="ctr">
              <a:lnSpc>
                <a:spcPct val="100000"/>
              </a:lnSpc>
              <a:spcBef>
                <a:spcPts val="0"/>
              </a:spcBef>
              <a:spcAft>
                <a:spcPts val="0"/>
              </a:spcAft>
              <a:buNone/>
            </a:pPr>
            <a:r>
              <a:t/>
            </a:r>
            <a:endParaRPr sz="1600">
              <a:solidFill>
                <a:schemeClr val="dk2"/>
              </a:solidFill>
              <a:latin typeface="Saira"/>
              <a:ea typeface="Saira"/>
              <a:cs typeface="Saira"/>
              <a:sym typeface="Saira"/>
            </a:endParaRPr>
          </a:p>
          <a:p>
            <a:pPr indent="0" lvl="0" marL="0" rtl="0" algn="l">
              <a:lnSpc>
                <a:spcPct val="100000"/>
              </a:lnSpc>
              <a:spcBef>
                <a:spcPts val="0"/>
              </a:spcBef>
              <a:spcAft>
                <a:spcPts val="0"/>
              </a:spcAft>
              <a:buNone/>
            </a:pPr>
            <a:r>
              <a:rPr lang="en" sz="1600" u="sng">
                <a:solidFill>
                  <a:schemeClr val="lt2"/>
                </a:solidFill>
                <a:latin typeface="Proxima Nova Semibold"/>
                <a:ea typeface="Proxima Nova Semibold"/>
                <a:cs typeface="Proxima Nova Semibold"/>
                <a:sym typeface="Proxima Nova Semibold"/>
              </a:rPr>
              <a:t>05. SPECIFICITY -</a:t>
            </a:r>
            <a:r>
              <a:rPr lang="en" sz="1600">
                <a:solidFill>
                  <a:schemeClr val="dk2"/>
                </a:solidFill>
                <a:latin typeface="Saira"/>
                <a:ea typeface="Saira"/>
                <a:cs typeface="Saira"/>
                <a:sym typeface="Saira"/>
              </a:rPr>
              <a:t> </a:t>
            </a:r>
            <a:r>
              <a:rPr lang="en" sz="1500">
                <a:solidFill>
                  <a:schemeClr val="dk2"/>
                </a:solidFill>
                <a:latin typeface="Saira"/>
                <a:ea typeface="Saira"/>
                <a:cs typeface="Saira"/>
                <a:sym typeface="Saira"/>
              </a:rPr>
              <a:t>It is the ratio of correctly negative labelled to all positive and negative labelled classes.</a:t>
            </a:r>
            <a:endParaRPr sz="1500">
              <a:solidFill>
                <a:schemeClr val="dk2"/>
              </a:solidFill>
              <a:latin typeface="Saira"/>
              <a:ea typeface="Saira"/>
              <a:cs typeface="Saira"/>
              <a:sym typeface="Saira"/>
            </a:endParaRPr>
          </a:p>
          <a:p>
            <a:pPr indent="0" lvl="0" marL="0" rtl="0" algn="ctr">
              <a:lnSpc>
                <a:spcPct val="100000"/>
              </a:lnSpc>
              <a:spcBef>
                <a:spcPts val="0"/>
              </a:spcBef>
              <a:spcAft>
                <a:spcPts val="0"/>
              </a:spcAft>
              <a:buNone/>
            </a:pPr>
            <a:r>
              <a:rPr i="1" lang="en" sz="1500">
                <a:solidFill>
                  <a:schemeClr val="dk2"/>
                </a:solidFill>
                <a:latin typeface="Saira"/>
                <a:ea typeface="Saira"/>
                <a:cs typeface="Saira"/>
                <a:sym typeface="Saira"/>
              </a:rPr>
              <a:t>Specificity =</a:t>
            </a:r>
            <a:r>
              <a:rPr lang="en" sz="1500">
                <a:solidFill>
                  <a:schemeClr val="dk2"/>
                </a:solidFill>
                <a:latin typeface="Saira"/>
                <a:ea typeface="Saira"/>
                <a:cs typeface="Saira"/>
                <a:sym typeface="Saira"/>
              </a:rPr>
              <a:t> TN/(TN+FP)</a:t>
            </a:r>
            <a:endParaRPr sz="1500">
              <a:solidFill>
                <a:schemeClr val="dk2"/>
              </a:solidFill>
              <a:latin typeface="Saira"/>
              <a:ea typeface="Saira"/>
              <a:cs typeface="Saira"/>
              <a:sym typeface="Sai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647225" y="102801"/>
            <a:ext cx="769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latin typeface="Proxima Nova"/>
                <a:ea typeface="Proxima Nova"/>
                <a:cs typeface="Proxima Nova"/>
                <a:sym typeface="Proxima Nova"/>
              </a:rPr>
              <a:t>EXPERIMENTAL  RESULTS</a:t>
            </a:r>
            <a:endParaRPr sz="3000" u="sng">
              <a:latin typeface="Proxima Nova"/>
              <a:ea typeface="Proxima Nova"/>
              <a:cs typeface="Proxima Nova"/>
              <a:sym typeface="Proxima Nova"/>
            </a:endParaRPr>
          </a:p>
          <a:p>
            <a:pPr indent="0" lvl="0" marL="0" rtl="0" algn="ctr">
              <a:spcBef>
                <a:spcPts val="0"/>
              </a:spcBef>
              <a:spcAft>
                <a:spcPts val="0"/>
              </a:spcAft>
              <a:buNone/>
            </a:pPr>
            <a:r>
              <a:t/>
            </a:r>
            <a:endParaRPr sz="3000" u="sng">
              <a:latin typeface="Proxima Nova"/>
              <a:ea typeface="Proxima Nova"/>
              <a:cs typeface="Proxima Nova"/>
              <a:sym typeface="Proxima Nova"/>
            </a:endParaRPr>
          </a:p>
        </p:txBody>
      </p:sp>
      <p:sp>
        <p:nvSpPr>
          <p:cNvPr id="288" name="Google Shape;288;p42"/>
          <p:cNvSpPr/>
          <p:nvPr/>
        </p:nvSpPr>
        <p:spPr>
          <a:xfrm>
            <a:off x="118591" y="102802"/>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2"/>
          <p:cNvSpPr/>
          <p:nvPr/>
        </p:nvSpPr>
        <p:spPr>
          <a:xfrm rot="10800000">
            <a:off x="8277091" y="4281227"/>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2"/>
          <p:cNvSpPr txBox="1"/>
          <p:nvPr/>
        </p:nvSpPr>
        <p:spPr>
          <a:xfrm>
            <a:off x="229625" y="796025"/>
            <a:ext cx="8526600" cy="232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chemeClr val="lt2"/>
                </a:solidFill>
                <a:latin typeface="Proxima Nova Semibold"/>
                <a:ea typeface="Proxima Nova Semibold"/>
                <a:cs typeface="Proxima Nova Semibold"/>
                <a:sym typeface="Proxima Nova Semibold"/>
              </a:rPr>
              <a:t>01. HYPER-PARAMETERS-</a:t>
            </a:r>
            <a:r>
              <a:rPr lang="en" sz="2000" u="sng">
                <a:solidFill>
                  <a:schemeClr val="lt2"/>
                </a:solidFill>
                <a:latin typeface="Proxima Nova Semibold"/>
                <a:ea typeface="Proxima Nova Semibold"/>
                <a:cs typeface="Proxima Nova Semibold"/>
                <a:sym typeface="Proxima Nova Semibold"/>
              </a:rPr>
              <a:t> </a:t>
            </a:r>
            <a:endParaRPr sz="2000" u="sng">
              <a:solidFill>
                <a:schemeClr val="lt2"/>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600">
              <a:solidFill>
                <a:schemeClr val="dk2"/>
              </a:solidFill>
              <a:latin typeface="Saira"/>
              <a:ea typeface="Saira"/>
              <a:cs typeface="Saira"/>
              <a:sym typeface="Saira"/>
            </a:endParaRPr>
          </a:p>
          <a:p>
            <a:pPr indent="-323850" lvl="0" marL="457200" rtl="0" algn="l">
              <a:lnSpc>
                <a:spcPct val="115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Loss Function: Cross Entropy Loss Function</a:t>
            </a:r>
            <a:endParaRPr sz="1500">
              <a:solidFill>
                <a:schemeClr val="dk2"/>
              </a:solidFill>
              <a:latin typeface="Saira"/>
              <a:ea typeface="Saira"/>
              <a:cs typeface="Saira"/>
              <a:sym typeface="Saira"/>
            </a:endParaRPr>
          </a:p>
          <a:p>
            <a:pPr indent="-323850" lvl="0" marL="457200" rtl="0" algn="l">
              <a:lnSpc>
                <a:spcPct val="115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Optimizer: Adam</a:t>
            </a:r>
            <a:endParaRPr sz="1500">
              <a:solidFill>
                <a:schemeClr val="dk2"/>
              </a:solidFill>
              <a:latin typeface="Saira"/>
              <a:ea typeface="Saira"/>
              <a:cs typeface="Saira"/>
              <a:sym typeface="Saira"/>
            </a:endParaRPr>
          </a:p>
          <a:p>
            <a:pPr indent="-323850" lvl="0" marL="457200" rtl="0" algn="l">
              <a:lnSpc>
                <a:spcPct val="115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Learning Rate: 1e-3</a:t>
            </a:r>
            <a:endParaRPr sz="1500">
              <a:solidFill>
                <a:schemeClr val="dk2"/>
              </a:solidFill>
              <a:latin typeface="Saira"/>
              <a:ea typeface="Saira"/>
              <a:cs typeface="Saira"/>
              <a:sym typeface="Saira"/>
            </a:endParaRPr>
          </a:p>
          <a:p>
            <a:pPr indent="-323850" lvl="0" marL="457200" rtl="0" algn="l">
              <a:lnSpc>
                <a:spcPct val="115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Batch-size: 32</a:t>
            </a:r>
            <a:endParaRPr sz="1500">
              <a:solidFill>
                <a:schemeClr val="dk2"/>
              </a:solidFill>
              <a:latin typeface="Saira"/>
              <a:ea typeface="Saira"/>
              <a:cs typeface="Saira"/>
              <a:sym typeface="Saira"/>
            </a:endParaRPr>
          </a:p>
          <a:p>
            <a:pPr indent="-323850" lvl="0" marL="457200" rtl="0" algn="l">
              <a:lnSpc>
                <a:spcPct val="115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Number of Epochs: 10</a:t>
            </a:r>
            <a:endParaRPr sz="1500">
              <a:solidFill>
                <a:schemeClr val="dk2"/>
              </a:solidFill>
              <a:latin typeface="Saira"/>
              <a:ea typeface="Saira"/>
              <a:cs typeface="Saira"/>
              <a:sym typeface="Saira"/>
            </a:endParaRPr>
          </a:p>
          <a:p>
            <a:pPr indent="-323850" lvl="0" marL="457200" rtl="0" algn="l">
              <a:lnSpc>
                <a:spcPct val="115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All images are down-sampled to 224 x 224 before fed to neural network.</a:t>
            </a:r>
            <a:endParaRPr sz="1500">
              <a:solidFill>
                <a:schemeClr val="dk2"/>
              </a:solidFill>
              <a:latin typeface="Saira"/>
              <a:ea typeface="Saira"/>
              <a:cs typeface="Saira"/>
              <a:sym typeface="Saira"/>
            </a:endParaRPr>
          </a:p>
        </p:txBody>
      </p:sp>
      <p:pic>
        <p:nvPicPr>
          <p:cNvPr id="291" name="Google Shape;291;p42"/>
          <p:cNvPicPr preferRelativeResize="0"/>
          <p:nvPr/>
        </p:nvPicPr>
        <p:blipFill>
          <a:blip r:embed="rId3">
            <a:alphaModFix/>
          </a:blip>
          <a:stretch>
            <a:fillRect/>
          </a:stretch>
        </p:blipFill>
        <p:spPr>
          <a:xfrm>
            <a:off x="1133213" y="3131450"/>
            <a:ext cx="6877576" cy="189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p:nvPr/>
        </p:nvSpPr>
        <p:spPr>
          <a:xfrm>
            <a:off x="118591" y="102802"/>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rot="10800000">
            <a:off x="8277071" y="4235297"/>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txBox="1"/>
          <p:nvPr/>
        </p:nvSpPr>
        <p:spPr>
          <a:xfrm>
            <a:off x="232675" y="102800"/>
            <a:ext cx="681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chemeClr val="lt2"/>
                </a:solidFill>
                <a:latin typeface="Proxima Nova Semibold"/>
                <a:ea typeface="Proxima Nova Semibold"/>
                <a:cs typeface="Proxima Nova Semibold"/>
                <a:sym typeface="Proxima Nova Semibold"/>
              </a:rPr>
              <a:t>02. EVALUATION METRICS -</a:t>
            </a:r>
            <a:r>
              <a:rPr lang="en" sz="2000" u="sng">
                <a:solidFill>
                  <a:schemeClr val="lt2"/>
                </a:solidFill>
                <a:latin typeface="Proxima Nova Semibold"/>
                <a:ea typeface="Proxima Nova Semibold"/>
                <a:cs typeface="Proxima Nova Semibold"/>
                <a:sym typeface="Proxima Nova Semibold"/>
              </a:rPr>
              <a:t> </a:t>
            </a:r>
            <a:endParaRPr sz="2000" u="sng">
              <a:solidFill>
                <a:schemeClr val="lt2"/>
              </a:solidFill>
              <a:latin typeface="Proxima Nova Semibold"/>
              <a:ea typeface="Proxima Nova Semibold"/>
              <a:cs typeface="Proxima Nova Semibold"/>
              <a:sym typeface="Proxima Nova Semibold"/>
            </a:endParaRPr>
          </a:p>
        </p:txBody>
      </p:sp>
      <p:sp>
        <p:nvSpPr>
          <p:cNvPr id="299" name="Google Shape;299;p43"/>
          <p:cNvSpPr txBox="1"/>
          <p:nvPr/>
        </p:nvSpPr>
        <p:spPr>
          <a:xfrm>
            <a:off x="459250" y="719475"/>
            <a:ext cx="65211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Proxima Nova"/>
              <a:buChar char="●"/>
            </a:pPr>
            <a:r>
              <a:rPr b="1" lang="en" sz="2000" u="sng">
                <a:solidFill>
                  <a:schemeClr val="lt2"/>
                </a:solidFill>
                <a:latin typeface="Proxima Nova"/>
                <a:ea typeface="Proxima Nova"/>
                <a:cs typeface="Proxima Nova"/>
                <a:sym typeface="Proxima Nova"/>
              </a:rPr>
              <a:t>ACCURACY ON TESTING DATASET-</a:t>
            </a:r>
            <a:endParaRPr b="1" sz="2000" u="sng">
              <a:solidFill>
                <a:schemeClr val="lt2"/>
              </a:solidFill>
              <a:latin typeface="Proxima Nova"/>
              <a:ea typeface="Proxima Nova"/>
              <a:cs typeface="Proxima Nova"/>
              <a:sym typeface="Proxima Nova"/>
            </a:endParaRPr>
          </a:p>
        </p:txBody>
      </p:sp>
      <p:graphicFrame>
        <p:nvGraphicFramePr>
          <p:cNvPr id="300" name="Google Shape;300;p43"/>
          <p:cNvGraphicFramePr/>
          <p:nvPr/>
        </p:nvGraphicFramePr>
        <p:xfrm>
          <a:off x="952500" y="1423750"/>
          <a:ext cx="3000000" cy="3000000"/>
        </p:xfrm>
        <a:graphic>
          <a:graphicData uri="http://schemas.openxmlformats.org/drawingml/2006/table">
            <a:tbl>
              <a:tblPr>
                <a:noFill/>
                <a:tableStyleId>{90C65310-E169-45D5-B3DC-683A67925B8B}</a:tableStyleId>
              </a:tblPr>
              <a:tblGrid>
                <a:gridCol w="2413000"/>
                <a:gridCol w="2413000"/>
                <a:gridCol w="2413000"/>
              </a:tblGrid>
              <a:tr h="623100">
                <a:tc>
                  <a:txBody>
                    <a:bodyPr/>
                    <a:lstStyle/>
                    <a:p>
                      <a:pPr indent="0" lvl="0" marL="0" rtl="0" algn="l">
                        <a:spcBef>
                          <a:spcPts val="0"/>
                        </a:spcBef>
                        <a:spcAft>
                          <a:spcPts val="0"/>
                        </a:spcAft>
                        <a:buNone/>
                      </a:pPr>
                      <a:r>
                        <a:t/>
                      </a:r>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2"/>
                          </a:solidFill>
                          <a:latin typeface="Proxima Nova Semibold"/>
                          <a:ea typeface="Proxima Nova Semibold"/>
                          <a:cs typeface="Proxima Nova Semibold"/>
                          <a:sym typeface="Proxima Nova Semibold"/>
                        </a:rPr>
                        <a:t>Implemented Model</a:t>
                      </a:r>
                      <a:endParaRPr sz="19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2"/>
                          </a:solidFill>
                          <a:latin typeface="Proxima Nova Semibold"/>
                          <a:ea typeface="Proxima Nova Semibold"/>
                          <a:cs typeface="Proxima Nova Semibold"/>
                          <a:sym typeface="Proxima Nova Semibold"/>
                        </a:rPr>
                        <a:t>Results in Papers</a:t>
                      </a:r>
                      <a:endParaRPr sz="19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ResNet-18</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70.13%</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98.9</a:t>
                      </a:r>
                      <a:r>
                        <a:rPr lang="en" sz="1600">
                          <a:solidFill>
                            <a:schemeClr val="dk2"/>
                          </a:solidFill>
                          <a:latin typeface="Saira Thin"/>
                          <a:ea typeface="Saira Thin"/>
                          <a:cs typeface="Saira Thin"/>
                          <a:sym typeface="Saira Thin"/>
                        </a:rPr>
                        <a:t>%</a:t>
                      </a:r>
                      <a:r>
                        <a:rPr baseline="30000" lang="en" sz="1900">
                          <a:solidFill>
                            <a:schemeClr val="dk2"/>
                          </a:solidFill>
                          <a:latin typeface="Saira Thin"/>
                          <a:ea typeface="Saira Thin"/>
                          <a:cs typeface="Saira Thin"/>
                          <a:sym typeface="Saira Thin"/>
                        </a:rPr>
                        <a:t> [1]</a:t>
                      </a:r>
                      <a:endParaRPr baseline="30000" sz="19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DenseNet-121</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84.55%</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97.6%</a:t>
                      </a:r>
                      <a:r>
                        <a:rPr baseline="30000" lang="en" sz="1800">
                          <a:solidFill>
                            <a:schemeClr val="dk2"/>
                          </a:solidFill>
                          <a:latin typeface="Saira Thin"/>
                          <a:ea typeface="Saira Thin"/>
                          <a:cs typeface="Saira Thin"/>
                          <a:sym typeface="Saira Thin"/>
                        </a:rPr>
                        <a:t> [</a:t>
                      </a:r>
                      <a:r>
                        <a:rPr baseline="30000" lang="en" sz="1900">
                          <a:solidFill>
                            <a:schemeClr val="dk2"/>
                          </a:solidFill>
                          <a:latin typeface="Saira Thin"/>
                          <a:ea typeface="Saira Thin"/>
                          <a:cs typeface="Saira Thin"/>
                          <a:sym typeface="Saira Thin"/>
                        </a:rPr>
                        <a:t>1]</a:t>
                      </a:r>
                      <a:endParaRPr baseline="30000" sz="19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VggNet-16</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86.24%</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Saira Thin"/>
                          <a:ea typeface="Saira Thin"/>
                          <a:cs typeface="Saira Thin"/>
                          <a:sym typeface="Saira Thin"/>
                        </a:rPr>
                        <a:t>83.0%</a:t>
                      </a:r>
                      <a:r>
                        <a:rPr baseline="30000" lang="en" sz="1900">
                          <a:solidFill>
                            <a:schemeClr val="dk1"/>
                          </a:solidFill>
                          <a:latin typeface="Saira Thin"/>
                          <a:ea typeface="Saira Thin"/>
                          <a:cs typeface="Saira Thin"/>
                          <a:sym typeface="Saira Thin"/>
                        </a:rPr>
                        <a:t> [2]</a:t>
                      </a:r>
                      <a:endParaRPr baseline="30000" sz="19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ResNet-50</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92.32%</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90.6%</a:t>
                      </a:r>
                      <a:r>
                        <a:rPr baseline="30000" lang="en" sz="1900">
                          <a:solidFill>
                            <a:schemeClr val="dk2"/>
                          </a:solidFill>
                          <a:latin typeface="Saira Thin"/>
                          <a:ea typeface="Saira Thin"/>
                          <a:cs typeface="Saira Thin"/>
                          <a:sym typeface="Saira Thin"/>
                        </a:rPr>
                        <a:t>[2]</a:t>
                      </a:r>
                      <a:endParaRPr baseline="30000" sz="19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bl>
          </a:graphicData>
        </a:graphic>
      </p:graphicFrame>
      <p:sp>
        <p:nvSpPr>
          <p:cNvPr id="301" name="Google Shape;301;p43"/>
          <p:cNvSpPr txBox="1"/>
          <p:nvPr/>
        </p:nvSpPr>
        <p:spPr>
          <a:xfrm>
            <a:off x="698850" y="4056625"/>
            <a:ext cx="7746300" cy="762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500">
                <a:solidFill>
                  <a:schemeClr val="dk2"/>
                </a:solidFill>
                <a:latin typeface="Saira"/>
                <a:ea typeface="Saira"/>
                <a:cs typeface="Saira"/>
                <a:sym typeface="Saira"/>
              </a:rPr>
              <a:t>In the above table, VggNet-16 and ResNet-50 shows better result in implemented model as compared to results proposed by papers .</a:t>
            </a:r>
            <a:endParaRPr sz="1500">
              <a:solidFill>
                <a:schemeClr val="dk2"/>
              </a:solidFill>
              <a:latin typeface="Saira"/>
              <a:ea typeface="Saira"/>
              <a:cs typeface="Saira"/>
              <a:sym typeface="Sai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44"/>
          <p:cNvGrpSpPr/>
          <p:nvPr/>
        </p:nvGrpSpPr>
        <p:grpSpPr>
          <a:xfrm>
            <a:off x="90263" y="74752"/>
            <a:ext cx="8953518" cy="5002021"/>
            <a:chOff x="-103059" y="74752"/>
            <a:chExt cx="8953518" cy="5002021"/>
          </a:xfrm>
        </p:grpSpPr>
        <p:sp>
          <p:nvSpPr>
            <p:cNvPr id="307" name="Google Shape;307;p44"/>
            <p:cNvSpPr/>
            <p:nvPr/>
          </p:nvSpPr>
          <p:spPr>
            <a:xfrm>
              <a:off x="-103059" y="74752"/>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4"/>
            <p:cNvSpPr/>
            <p:nvPr/>
          </p:nvSpPr>
          <p:spPr>
            <a:xfrm>
              <a:off x="8112433" y="4334716"/>
              <a:ext cx="738026" cy="742057"/>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44"/>
          <p:cNvSpPr txBox="1"/>
          <p:nvPr/>
        </p:nvSpPr>
        <p:spPr>
          <a:xfrm>
            <a:off x="275550" y="229625"/>
            <a:ext cx="78378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2"/>
              </a:buClr>
              <a:buSzPts val="2200"/>
              <a:buFont typeface="Proxima Nova Semibold"/>
              <a:buChar char="●"/>
            </a:pPr>
            <a:r>
              <a:rPr lang="en" sz="2200" u="sng">
                <a:solidFill>
                  <a:schemeClr val="lt2"/>
                </a:solidFill>
                <a:latin typeface="Proxima Nova Semibold"/>
                <a:ea typeface="Proxima Nova Semibold"/>
                <a:cs typeface="Proxima Nova Semibold"/>
                <a:sym typeface="Proxima Nova Semibold"/>
              </a:rPr>
              <a:t>AVERAGE PRECISION, RECALL, F1- SCORE and SPECIFICITY - </a:t>
            </a:r>
            <a:endParaRPr sz="2200" u="sng">
              <a:solidFill>
                <a:schemeClr val="lt2"/>
              </a:solidFill>
              <a:latin typeface="Proxima Nova Semibold"/>
              <a:ea typeface="Proxima Nova Semibold"/>
              <a:cs typeface="Proxima Nova Semibold"/>
              <a:sym typeface="Proxima Nova Semibold"/>
            </a:endParaRPr>
          </a:p>
        </p:txBody>
      </p:sp>
      <p:graphicFrame>
        <p:nvGraphicFramePr>
          <p:cNvPr id="310" name="Google Shape;310;p44"/>
          <p:cNvGraphicFramePr/>
          <p:nvPr/>
        </p:nvGraphicFramePr>
        <p:xfrm>
          <a:off x="286500" y="1419950"/>
          <a:ext cx="3000000" cy="3000000"/>
        </p:xfrm>
        <a:graphic>
          <a:graphicData uri="http://schemas.openxmlformats.org/drawingml/2006/table">
            <a:tbl>
              <a:tblPr>
                <a:noFill/>
                <a:tableStyleId>{90C65310-E169-45D5-B3DC-683A67925B8B}</a:tableStyleId>
              </a:tblPr>
              <a:tblGrid>
                <a:gridCol w="1714200"/>
                <a:gridCol w="1714200"/>
                <a:gridCol w="1714200"/>
                <a:gridCol w="1714200"/>
                <a:gridCol w="1714200"/>
              </a:tblGrid>
              <a:tr h="549000">
                <a:tc>
                  <a:txBody>
                    <a:bodyPr/>
                    <a:lstStyle/>
                    <a:p>
                      <a:pPr indent="0" lvl="0" marL="0" rtl="0" algn="l">
                        <a:spcBef>
                          <a:spcPts val="0"/>
                        </a:spcBef>
                        <a:spcAft>
                          <a:spcPts val="0"/>
                        </a:spcAft>
                        <a:buNone/>
                      </a:pPr>
                      <a:r>
                        <a:t/>
                      </a:r>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Precision</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Recall</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F1-Score</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Specificity</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563100">
                <a:tc>
                  <a:txBody>
                    <a:bodyPr/>
                    <a:lstStyle/>
                    <a:p>
                      <a:pPr indent="0" lvl="0" marL="0" rtl="0" algn="ctr">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VggNet-16</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0.475</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0.572</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0.52</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0.389</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578400">
                <a:tc>
                  <a:txBody>
                    <a:bodyPr/>
                    <a:lstStyle/>
                    <a:p>
                      <a:pPr indent="0" lvl="0" marL="0" rtl="0" algn="ctr">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ResNet 50</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0.519</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0.592</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0.553</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0.471</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532500">
                <a:tc>
                  <a:txBody>
                    <a:bodyPr/>
                    <a:lstStyle/>
                    <a:p>
                      <a:pPr indent="0" lvl="0" marL="0" rtl="0" algn="ctr">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DenseNet -121</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0.555</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0.444</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0.493</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0.656</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578425">
                <a:tc>
                  <a:txBody>
                    <a:bodyPr/>
                    <a:lstStyle/>
                    <a:p>
                      <a:pPr indent="0" lvl="0" marL="0" rtl="0" algn="ctr">
                        <a:spcBef>
                          <a:spcPts val="0"/>
                        </a:spcBef>
                        <a:spcAft>
                          <a:spcPts val="0"/>
                        </a:spcAft>
                        <a:buNone/>
                      </a:pPr>
                      <a:r>
                        <a:rPr lang="en" sz="1800">
                          <a:solidFill>
                            <a:schemeClr val="dk2"/>
                          </a:solidFill>
                          <a:latin typeface="Proxima Nova Semibold"/>
                          <a:ea typeface="Proxima Nova Semibold"/>
                          <a:cs typeface="Proxima Nova Semibold"/>
                          <a:sym typeface="Proxima Nova Semibold"/>
                        </a:rPr>
                        <a:t>ResNet-18</a:t>
                      </a:r>
                      <a:endParaRPr sz="1800">
                        <a:solidFill>
                          <a:schemeClr val="dk2"/>
                        </a:solidFill>
                        <a:latin typeface="Proxima Nova Semibold"/>
                        <a:ea typeface="Proxima Nova Semibold"/>
                        <a:cs typeface="Proxima Nova Semibold"/>
                        <a:sym typeface="Proxima Nova Semibold"/>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0.713</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0.656</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0.683</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Saira Thin"/>
                          <a:ea typeface="Saira Thin"/>
                          <a:cs typeface="Saira Thin"/>
                          <a:sym typeface="Saira Thin"/>
                        </a:rPr>
                        <a:t>0.745</a:t>
                      </a:r>
                      <a:endParaRPr sz="1600">
                        <a:solidFill>
                          <a:schemeClr val="dk2"/>
                        </a:solidFill>
                        <a:latin typeface="Saira Thin"/>
                        <a:ea typeface="Saira Thin"/>
                        <a:cs typeface="Saira Thin"/>
                        <a:sym typeface="Saira Thin"/>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p:nvPr/>
        </p:nvSpPr>
        <p:spPr>
          <a:xfrm>
            <a:off x="8305755" y="4334716"/>
            <a:ext cx="738026" cy="742057"/>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p:nvPr/>
        </p:nvSpPr>
        <p:spPr>
          <a:xfrm rot="10800000">
            <a:off x="115255" y="63091"/>
            <a:ext cx="738026" cy="742057"/>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txBox="1"/>
          <p:nvPr/>
        </p:nvSpPr>
        <p:spPr>
          <a:xfrm>
            <a:off x="398000" y="63100"/>
            <a:ext cx="40107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2"/>
              </a:buClr>
              <a:buSzPts val="2200"/>
              <a:buFont typeface="Proxima Nova Semibold"/>
              <a:buChar char="●"/>
            </a:pPr>
            <a:r>
              <a:rPr lang="en" sz="2200" u="sng">
                <a:solidFill>
                  <a:schemeClr val="lt2"/>
                </a:solidFill>
                <a:latin typeface="Proxima Nova Semibold"/>
                <a:ea typeface="Proxima Nova Semibold"/>
                <a:cs typeface="Proxima Nova Semibold"/>
                <a:sym typeface="Proxima Nova Semibold"/>
              </a:rPr>
              <a:t>CONFUSION MATRIX - </a:t>
            </a:r>
            <a:endParaRPr sz="2200" u="sng">
              <a:solidFill>
                <a:schemeClr val="lt2"/>
              </a:solidFill>
              <a:latin typeface="Proxima Nova Semibold"/>
              <a:ea typeface="Proxima Nova Semibold"/>
              <a:cs typeface="Proxima Nova Semibold"/>
              <a:sym typeface="Proxima Nova Semibold"/>
            </a:endParaRPr>
          </a:p>
        </p:txBody>
      </p:sp>
      <p:sp>
        <p:nvSpPr>
          <p:cNvPr id="318" name="Google Shape;318;p45"/>
          <p:cNvSpPr txBox="1"/>
          <p:nvPr/>
        </p:nvSpPr>
        <p:spPr>
          <a:xfrm>
            <a:off x="995000" y="4498000"/>
            <a:ext cx="2816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chemeClr val="dk2"/>
                </a:solidFill>
                <a:latin typeface="Proxima Nova Semibold"/>
                <a:ea typeface="Proxima Nova Semibold"/>
                <a:cs typeface="Proxima Nova Semibold"/>
                <a:sym typeface="Proxima Nova Semibold"/>
              </a:rPr>
              <a:t>ResNet 18</a:t>
            </a:r>
            <a:endParaRPr sz="1500" u="sng">
              <a:solidFill>
                <a:schemeClr val="dk2"/>
              </a:solidFill>
              <a:latin typeface="Proxima Nova Semibold"/>
              <a:ea typeface="Proxima Nova Semibold"/>
              <a:cs typeface="Proxima Nova Semibold"/>
              <a:sym typeface="Proxima Nova Semibold"/>
            </a:endParaRPr>
          </a:p>
        </p:txBody>
      </p:sp>
      <p:sp>
        <p:nvSpPr>
          <p:cNvPr id="319" name="Google Shape;319;p45"/>
          <p:cNvSpPr txBox="1"/>
          <p:nvPr/>
        </p:nvSpPr>
        <p:spPr>
          <a:xfrm>
            <a:off x="5293275" y="4498000"/>
            <a:ext cx="2908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chemeClr val="dk2"/>
                </a:solidFill>
                <a:latin typeface="Proxima Nova Semibold"/>
                <a:ea typeface="Proxima Nova Semibold"/>
                <a:cs typeface="Proxima Nova Semibold"/>
                <a:sym typeface="Proxima Nova Semibold"/>
              </a:rPr>
              <a:t>DenseNet-121</a:t>
            </a:r>
            <a:endParaRPr sz="1500" u="sng">
              <a:solidFill>
                <a:schemeClr val="dk2"/>
              </a:solidFill>
              <a:latin typeface="Proxima Nova Semibold"/>
              <a:ea typeface="Proxima Nova Semibold"/>
              <a:cs typeface="Proxima Nova Semibold"/>
              <a:sym typeface="Proxima Nova Semibold"/>
            </a:endParaRPr>
          </a:p>
        </p:txBody>
      </p:sp>
      <p:pic>
        <p:nvPicPr>
          <p:cNvPr id="320" name="Google Shape;320;p45"/>
          <p:cNvPicPr preferRelativeResize="0"/>
          <p:nvPr/>
        </p:nvPicPr>
        <p:blipFill>
          <a:blip r:embed="rId3">
            <a:alphaModFix/>
          </a:blip>
          <a:stretch>
            <a:fillRect/>
          </a:stretch>
        </p:blipFill>
        <p:spPr>
          <a:xfrm>
            <a:off x="4742175" y="805150"/>
            <a:ext cx="4010700" cy="3533724"/>
          </a:xfrm>
          <a:prstGeom prst="rect">
            <a:avLst/>
          </a:prstGeom>
          <a:noFill/>
          <a:ln>
            <a:noFill/>
          </a:ln>
        </p:spPr>
      </p:pic>
      <p:pic>
        <p:nvPicPr>
          <p:cNvPr id="321" name="Google Shape;321;p45"/>
          <p:cNvPicPr preferRelativeResize="0"/>
          <p:nvPr/>
        </p:nvPicPr>
        <p:blipFill>
          <a:blip r:embed="rId4">
            <a:alphaModFix/>
          </a:blip>
          <a:stretch>
            <a:fillRect/>
          </a:stretch>
        </p:blipFill>
        <p:spPr>
          <a:xfrm>
            <a:off x="316800" y="805150"/>
            <a:ext cx="4173099" cy="353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nvSpPr>
        <p:spPr>
          <a:xfrm>
            <a:off x="825588" y="4439175"/>
            <a:ext cx="321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u="sng">
                <a:solidFill>
                  <a:schemeClr val="dk2"/>
                </a:solidFill>
                <a:latin typeface="Proxima Nova Semibold"/>
                <a:ea typeface="Proxima Nova Semibold"/>
                <a:cs typeface="Proxima Nova Semibold"/>
                <a:sym typeface="Proxima Nova Semibold"/>
              </a:rPr>
              <a:t>Vgg</a:t>
            </a:r>
            <a:r>
              <a:rPr lang="en" sz="1600" u="sng">
                <a:solidFill>
                  <a:schemeClr val="dk2"/>
                </a:solidFill>
                <a:latin typeface="Proxima Nova Semibold"/>
                <a:ea typeface="Proxima Nova Semibold"/>
                <a:cs typeface="Proxima Nova Semibold"/>
                <a:sym typeface="Proxima Nova Semibold"/>
              </a:rPr>
              <a:t>Net-16</a:t>
            </a:r>
            <a:endParaRPr sz="1600" u="sng">
              <a:solidFill>
                <a:schemeClr val="dk2"/>
              </a:solidFill>
              <a:latin typeface="Proxima Nova Semibold"/>
              <a:ea typeface="Proxima Nova Semibold"/>
              <a:cs typeface="Proxima Nova Semibold"/>
              <a:sym typeface="Proxima Nova Semibold"/>
            </a:endParaRPr>
          </a:p>
        </p:txBody>
      </p:sp>
      <p:sp>
        <p:nvSpPr>
          <p:cNvPr id="327" name="Google Shape;327;p46"/>
          <p:cNvSpPr txBox="1"/>
          <p:nvPr/>
        </p:nvSpPr>
        <p:spPr>
          <a:xfrm>
            <a:off x="5205538" y="4439163"/>
            <a:ext cx="321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u="sng">
                <a:solidFill>
                  <a:schemeClr val="dk2"/>
                </a:solidFill>
                <a:latin typeface="Proxima Nova Semibold"/>
                <a:ea typeface="Proxima Nova Semibold"/>
                <a:cs typeface="Proxima Nova Semibold"/>
                <a:sym typeface="Proxima Nova Semibold"/>
              </a:rPr>
              <a:t>ResNet-50</a:t>
            </a:r>
            <a:endParaRPr sz="1600" u="sng">
              <a:solidFill>
                <a:schemeClr val="dk2"/>
              </a:solidFill>
              <a:latin typeface="Proxima Nova Semibold"/>
              <a:ea typeface="Proxima Nova Semibold"/>
              <a:cs typeface="Proxima Nova Semibold"/>
              <a:sym typeface="Proxima Nova Semibold"/>
            </a:endParaRPr>
          </a:p>
        </p:txBody>
      </p:sp>
      <p:sp>
        <p:nvSpPr>
          <p:cNvPr id="328" name="Google Shape;328;p46"/>
          <p:cNvSpPr/>
          <p:nvPr/>
        </p:nvSpPr>
        <p:spPr>
          <a:xfrm>
            <a:off x="156191" y="237628"/>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p:nvPr/>
        </p:nvSpPr>
        <p:spPr>
          <a:xfrm rot="10800000">
            <a:off x="8297066" y="4283703"/>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6"/>
          <p:cNvPicPr preferRelativeResize="0"/>
          <p:nvPr/>
        </p:nvPicPr>
        <p:blipFill>
          <a:blip r:embed="rId3">
            <a:alphaModFix/>
          </a:blip>
          <a:stretch>
            <a:fillRect/>
          </a:stretch>
        </p:blipFill>
        <p:spPr>
          <a:xfrm>
            <a:off x="407750" y="951200"/>
            <a:ext cx="4050500" cy="3332500"/>
          </a:xfrm>
          <a:prstGeom prst="rect">
            <a:avLst/>
          </a:prstGeom>
          <a:noFill/>
          <a:ln>
            <a:noFill/>
          </a:ln>
        </p:spPr>
      </p:pic>
      <p:pic>
        <p:nvPicPr>
          <p:cNvPr id="331" name="Google Shape;331;p46"/>
          <p:cNvPicPr preferRelativeResize="0"/>
          <p:nvPr/>
        </p:nvPicPr>
        <p:blipFill>
          <a:blip r:embed="rId4">
            <a:alphaModFix/>
          </a:blip>
          <a:stretch>
            <a:fillRect/>
          </a:stretch>
        </p:blipFill>
        <p:spPr>
          <a:xfrm>
            <a:off x="4779175" y="951200"/>
            <a:ext cx="4050500" cy="3332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726300" y="152926"/>
            <a:ext cx="769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000" u="sng">
                <a:latin typeface="Proxima Nova Semibold"/>
                <a:ea typeface="Proxima Nova Semibold"/>
                <a:cs typeface="Proxima Nova Semibold"/>
                <a:sym typeface="Proxima Nova Semibold"/>
              </a:rPr>
              <a:t>CHALLENGES</a:t>
            </a:r>
            <a:endParaRPr b="0" sz="3000" u="sng">
              <a:latin typeface="Proxima Nova Semibold"/>
              <a:ea typeface="Proxima Nova Semibold"/>
              <a:cs typeface="Proxima Nova Semibold"/>
              <a:sym typeface="Proxima Nova Semibold"/>
            </a:endParaRPr>
          </a:p>
        </p:txBody>
      </p:sp>
      <p:sp>
        <p:nvSpPr>
          <p:cNvPr id="337" name="Google Shape;337;p47"/>
          <p:cNvSpPr txBox="1"/>
          <p:nvPr/>
        </p:nvSpPr>
        <p:spPr>
          <a:xfrm>
            <a:off x="262800" y="895000"/>
            <a:ext cx="8618400" cy="36096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Choosing X-ray images Vs Computer tomography(CT) images as our dataset</a:t>
            </a:r>
            <a:endParaRPr sz="1500">
              <a:solidFill>
                <a:schemeClr val="dk2"/>
              </a:solidFill>
              <a:latin typeface="Saira"/>
              <a:ea typeface="Saira"/>
              <a:cs typeface="Saira"/>
              <a:sym typeface="Saira"/>
            </a:endParaRPr>
          </a:p>
          <a:p>
            <a:pPr indent="-323850" lvl="1" marL="9144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We chose  X-ray images over CT images because it’s cheap and readily available</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Limited data-size(approx 2000) not enough to train a deep learning model accurately</a:t>
            </a:r>
            <a:endParaRPr sz="1500">
              <a:solidFill>
                <a:schemeClr val="dk2"/>
              </a:solidFill>
              <a:latin typeface="Saira"/>
              <a:ea typeface="Saira"/>
              <a:cs typeface="Saira"/>
              <a:sym typeface="Saira"/>
            </a:endParaRPr>
          </a:p>
          <a:p>
            <a:pPr indent="-323850" lvl="1" marL="9144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We used Data Augmentation method to resolve this</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  Limited time and resources to train a deep learning model</a:t>
            </a:r>
            <a:endParaRPr sz="1500">
              <a:solidFill>
                <a:schemeClr val="dk2"/>
              </a:solidFill>
              <a:latin typeface="Saira"/>
              <a:ea typeface="Saira"/>
              <a:cs typeface="Saira"/>
              <a:sym typeface="Saira"/>
            </a:endParaRPr>
          </a:p>
          <a:p>
            <a:pPr indent="-323850" lvl="1" marL="9144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We performed Transfer learning i.e used pre-trained model and performed fine-tuning(from ImageNet) </a:t>
            </a:r>
            <a:endParaRPr sz="1500">
              <a:solidFill>
                <a:schemeClr val="dk2"/>
              </a:solidFill>
              <a:latin typeface="Saira"/>
              <a:ea typeface="Saira"/>
              <a:cs typeface="Saira"/>
              <a:sym typeface="Saira"/>
            </a:endParaRPr>
          </a:p>
          <a:p>
            <a:pPr indent="-323850" lvl="1" marL="9144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Fixed resolution of images to 224 x 224</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Choosing suitable learning rate.(eg - 0.0001</a:t>
            </a:r>
            <a:r>
              <a:rPr baseline="30000" lang="en" sz="1500">
                <a:solidFill>
                  <a:schemeClr val="dk2"/>
                </a:solidFill>
                <a:latin typeface="Saira"/>
                <a:ea typeface="Saira"/>
                <a:cs typeface="Saira"/>
                <a:sym typeface="Saira"/>
              </a:rPr>
              <a:t>[1]</a:t>
            </a:r>
            <a:r>
              <a:rPr lang="en" sz="1500">
                <a:solidFill>
                  <a:schemeClr val="dk2"/>
                </a:solidFill>
                <a:latin typeface="Saira"/>
                <a:ea typeface="Saira"/>
                <a:cs typeface="Saira"/>
                <a:sym typeface="Saira"/>
              </a:rPr>
              <a:t>, 2e-4</a:t>
            </a:r>
            <a:r>
              <a:rPr baseline="30000" lang="en" sz="1500">
                <a:solidFill>
                  <a:schemeClr val="dk2"/>
                </a:solidFill>
                <a:latin typeface="Saira"/>
                <a:ea typeface="Saira"/>
                <a:cs typeface="Saira"/>
                <a:sym typeface="Saira"/>
              </a:rPr>
              <a:t>[2]</a:t>
            </a:r>
            <a:r>
              <a:rPr lang="en" sz="1500">
                <a:solidFill>
                  <a:schemeClr val="dk2"/>
                </a:solidFill>
                <a:latin typeface="Saira"/>
                <a:ea typeface="Saira"/>
                <a:cs typeface="Saira"/>
                <a:sym typeface="Saira"/>
              </a:rPr>
              <a:t>, etc)</a:t>
            </a:r>
            <a:r>
              <a:rPr baseline="30000" lang="en" sz="1700">
                <a:solidFill>
                  <a:schemeClr val="dk2"/>
                </a:solidFill>
                <a:latin typeface="Saira"/>
                <a:ea typeface="Saira"/>
                <a:cs typeface="Saira"/>
                <a:sym typeface="Saira"/>
              </a:rPr>
              <a:t> </a:t>
            </a:r>
            <a:endParaRPr baseline="30000" sz="1700">
              <a:solidFill>
                <a:schemeClr val="dk2"/>
              </a:solidFill>
              <a:latin typeface="Saira"/>
              <a:ea typeface="Saira"/>
              <a:cs typeface="Saira"/>
              <a:sym typeface="Saira"/>
            </a:endParaRPr>
          </a:p>
          <a:p>
            <a:pPr indent="-323850" lvl="1" marL="914400" rtl="0" algn="l">
              <a:lnSpc>
                <a:spcPct val="150000"/>
              </a:lnSpc>
              <a:spcBef>
                <a:spcPts val="0"/>
              </a:spcBef>
              <a:spcAft>
                <a:spcPts val="0"/>
              </a:spcAft>
              <a:buClr>
                <a:schemeClr val="dk2"/>
              </a:buClr>
              <a:buSzPts val="1500"/>
              <a:buFont typeface="Saira"/>
              <a:buChar char="○"/>
            </a:pPr>
            <a:r>
              <a:rPr baseline="30000" lang="en" sz="1700">
                <a:solidFill>
                  <a:schemeClr val="dk2"/>
                </a:solidFill>
                <a:latin typeface="Saira"/>
                <a:ea typeface="Saira"/>
                <a:cs typeface="Saira"/>
                <a:sym typeface="Saira"/>
              </a:rPr>
              <a:t> </a:t>
            </a:r>
            <a:r>
              <a:rPr lang="en" sz="1500">
                <a:solidFill>
                  <a:schemeClr val="dk2"/>
                </a:solidFill>
                <a:latin typeface="Saira"/>
                <a:ea typeface="Saira"/>
                <a:cs typeface="Saira"/>
                <a:sym typeface="Saira"/>
              </a:rPr>
              <a:t>We chose 1e-3 as learning rate which results in better accuracy except DenseNet </a:t>
            </a:r>
            <a:endParaRPr sz="1500">
              <a:solidFill>
                <a:schemeClr val="dk2"/>
              </a:solidFill>
              <a:latin typeface="Saira"/>
              <a:ea typeface="Saira"/>
              <a:cs typeface="Saira"/>
              <a:sym typeface="Saira"/>
            </a:endParaRPr>
          </a:p>
        </p:txBody>
      </p:sp>
      <p:sp>
        <p:nvSpPr>
          <p:cNvPr id="338" name="Google Shape;338;p47"/>
          <p:cNvSpPr/>
          <p:nvPr/>
        </p:nvSpPr>
        <p:spPr>
          <a:xfrm>
            <a:off x="156191" y="152928"/>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p:nvPr/>
        </p:nvSpPr>
        <p:spPr>
          <a:xfrm rot="10800000">
            <a:off x="8299391" y="4293578"/>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726300" y="134976"/>
            <a:ext cx="769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latin typeface="Proxima Nova"/>
                <a:ea typeface="Proxima Nova"/>
                <a:cs typeface="Proxima Nova"/>
                <a:sym typeface="Proxima Nova"/>
              </a:rPr>
              <a:t>CONCLUSION</a:t>
            </a:r>
            <a:endParaRPr sz="3000" u="sng">
              <a:latin typeface="Proxima Nova"/>
              <a:ea typeface="Proxima Nova"/>
              <a:cs typeface="Proxima Nova"/>
              <a:sym typeface="Proxima Nova"/>
            </a:endParaRPr>
          </a:p>
        </p:txBody>
      </p:sp>
      <p:sp>
        <p:nvSpPr>
          <p:cNvPr id="345" name="Google Shape;345;p48"/>
          <p:cNvSpPr/>
          <p:nvPr/>
        </p:nvSpPr>
        <p:spPr>
          <a:xfrm>
            <a:off x="168400" y="134975"/>
            <a:ext cx="695233"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8"/>
          <p:cNvSpPr txBox="1"/>
          <p:nvPr/>
        </p:nvSpPr>
        <p:spPr>
          <a:xfrm>
            <a:off x="258900" y="1053100"/>
            <a:ext cx="8626200" cy="35556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We implemented as well as compared 4 different CNN models and on basis of accuracy found their relative ordering  as follows :</a:t>
            </a:r>
            <a:endParaRPr sz="1500">
              <a:solidFill>
                <a:schemeClr val="dk2"/>
              </a:solidFill>
              <a:latin typeface="Saira"/>
              <a:ea typeface="Saira"/>
              <a:cs typeface="Saira"/>
              <a:sym typeface="Saira"/>
            </a:endParaRPr>
          </a:p>
          <a:p>
            <a:pPr indent="0" lvl="0" marL="1828800" rtl="0" algn="l">
              <a:lnSpc>
                <a:spcPct val="150000"/>
              </a:lnSpc>
              <a:spcBef>
                <a:spcPts val="0"/>
              </a:spcBef>
              <a:spcAft>
                <a:spcPts val="0"/>
              </a:spcAft>
              <a:buNone/>
            </a:pPr>
            <a:r>
              <a:rPr lang="en" sz="1500">
                <a:solidFill>
                  <a:schemeClr val="dk2"/>
                </a:solidFill>
                <a:latin typeface="Saira"/>
                <a:ea typeface="Saira"/>
                <a:cs typeface="Saira"/>
                <a:sym typeface="Saira"/>
              </a:rPr>
              <a:t>ResNet-18 &lt; DenseNet-121 &lt; VggNet-16 &lt; ResNet-50</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Choosing suitable learning rate depending upon amount and type  of data is important to enhance result</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We also concluded, Data Augmentation as a useful technique in CNN models</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We improved accuracy of VggNet-16 - 86.24%( &gt; 83% </a:t>
            </a:r>
            <a:r>
              <a:rPr baseline="30000" lang="en" sz="1600">
                <a:solidFill>
                  <a:schemeClr val="dk2"/>
                </a:solidFill>
                <a:latin typeface="Saira"/>
                <a:ea typeface="Saira"/>
                <a:cs typeface="Saira"/>
                <a:sym typeface="Saira"/>
              </a:rPr>
              <a:t>[2]</a:t>
            </a:r>
            <a:r>
              <a:rPr lang="en" sz="1500">
                <a:solidFill>
                  <a:schemeClr val="dk2"/>
                </a:solidFill>
                <a:latin typeface="Saira"/>
                <a:ea typeface="Saira"/>
                <a:cs typeface="Saira"/>
                <a:sym typeface="Saira"/>
              </a:rPr>
              <a:t> )</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ResNet-50 is our best model with accuracy 92.33%( &gt; 90.6 % </a:t>
            </a:r>
            <a:r>
              <a:rPr baseline="30000" lang="en" sz="1500">
                <a:solidFill>
                  <a:schemeClr val="dk2"/>
                </a:solidFill>
                <a:latin typeface="Saira"/>
                <a:ea typeface="Saira"/>
                <a:cs typeface="Saira"/>
                <a:sym typeface="Saira"/>
              </a:rPr>
              <a:t>[2]</a:t>
            </a:r>
            <a:r>
              <a:rPr lang="en" sz="1500">
                <a:solidFill>
                  <a:schemeClr val="dk2"/>
                </a:solidFill>
                <a:latin typeface="Saira"/>
                <a:ea typeface="Saira"/>
                <a:cs typeface="Saira"/>
                <a:sym typeface="Saira"/>
              </a:rPr>
              <a:t> )</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We can increase accuracy of our best model ResNet-50 furthermore  using CT - imaging which is going to be future scope of our project. </a:t>
            </a:r>
            <a:endParaRPr sz="1500">
              <a:solidFill>
                <a:schemeClr val="dk2"/>
              </a:solidFill>
              <a:latin typeface="Saira"/>
              <a:ea typeface="Saira"/>
              <a:cs typeface="Saira"/>
              <a:sym typeface="Saira"/>
            </a:endParaRPr>
          </a:p>
        </p:txBody>
      </p:sp>
      <p:pic>
        <p:nvPicPr>
          <p:cNvPr id="347" name="Google Shape;347;p48"/>
          <p:cNvPicPr preferRelativeResize="0"/>
          <p:nvPr/>
        </p:nvPicPr>
        <p:blipFill>
          <a:blip r:embed="rId3">
            <a:alphaModFix/>
          </a:blip>
          <a:stretch>
            <a:fillRect/>
          </a:stretch>
        </p:blipFill>
        <p:spPr>
          <a:xfrm>
            <a:off x="1025650" y="24224"/>
            <a:ext cx="1056250" cy="852825"/>
          </a:xfrm>
          <a:prstGeom prst="rect">
            <a:avLst/>
          </a:prstGeom>
          <a:noFill/>
          <a:ln>
            <a:noFill/>
          </a:ln>
        </p:spPr>
      </p:pic>
      <p:sp>
        <p:nvSpPr>
          <p:cNvPr id="348" name="Google Shape;348;p48"/>
          <p:cNvSpPr/>
          <p:nvPr/>
        </p:nvSpPr>
        <p:spPr>
          <a:xfrm rot="10800000">
            <a:off x="8254275" y="4251025"/>
            <a:ext cx="695233"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p:nvPr/>
        </p:nvSpPr>
        <p:spPr>
          <a:xfrm>
            <a:off x="168400" y="134975"/>
            <a:ext cx="695233"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9"/>
          <p:cNvSpPr/>
          <p:nvPr/>
        </p:nvSpPr>
        <p:spPr>
          <a:xfrm rot="10800000">
            <a:off x="8311600" y="4313375"/>
            <a:ext cx="695233"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9"/>
          <p:cNvSpPr txBox="1"/>
          <p:nvPr>
            <p:ph type="title"/>
          </p:nvPr>
        </p:nvSpPr>
        <p:spPr>
          <a:xfrm>
            <a:off x="634375" y="134976"/>
            <a:ext cx="769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latin typeface="Proxima Nova"/>
                <a:ea typeface="Proxima Nova"/>
                <a:cs typeface="Proxima Nova"/>
                <a:sym typeface="Proxima Nova"/>
              </a:rPr>
              <a:t>REFERENCES</a:t>
            </a:r>
            <a:endParaRPr sz="3000" u="sng">
              <a:latin typeface="Proxima Nova"/>
              <a:ea typeface="Proxima Nova"/>
              <a:cs typeface="Proxima Nova"/>
              <a:sym typeface="Proxima Nova"/>
            </a:endParaRPr>
          </a:p>
        </p:txBody>
      </p:sp>
      <p:sp>
        <p:nvSpPr>
          <p:cNvPr id="356" name="Google Shape;356;p49"/>
          <p:cNvSpPr txBox="1"/>
          <p:nvPr/>
        </p:nvSpPr>
        <p:spPr>
          <a:xfrm>
            <a:off x="484800" y="877050"/>
            <a:ext cx="8174400" cy="3867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Saira"/>
              <a:buAutoNum type="arabicPeriod"/>
            </a:pPr>
            <a:r>
              <a:rPr lang="en" sz="1500">
                <a:solidFill>
                  <a:schemeClr val="dk1"/>
                </a:solidFill>
                <a:latin typeface="Saira"/>
                <a:ea typeface="Saira"/>
                <a:cs typeface="Saira"/>
                <a:sym typeface="Saira"/>
              </a:rPr>
              <a:t>Shervin Minaee,Rahele Kafieh, Milan Sonka,Shakib Yazdani, Ghazaleh Jamalipour Soufie- </a:t>
            </a:r>
            <a:r>
              <a:rPr lang="en" sz="1500">
                <a:solidFill>
                  <a:schemeClr val="dk2"/>
                </a:solidFill>
                <a:latin typeface="Saira"/>
                <a:ea typeface="Saira"/>
                <a:cs typeface="Saira"/>
                <a:sym typeface="Saira"/>
              </a:rPr>
              <a:t>Deep-COVID: Predicting COVID-19 from chest X-ray images using deep transfer learning ;  doi:10.1016/j.media.2020.101794</a:t>
            </a:r>
            <a:endParaRPr sz="1500">
              <a:solidFill>
                <a:schemeClr val="dk2"/>
              </a:solidFill>
              <a:latin typeface="Saira"/>
              <a:ea typeface="Saira"/>
              <a:cs typeface="Saira"/>
              <a:sym typeface="Saira"/>
            </a:endParaRPr>
          </a:p>
          <a:p>
            <a:pPr indent="-323850" lvl="0" marL="457200" rtl="0" algn="l">
              <a:lnSpc>
                <a:spcPct val="115000"/>
              </a:lnSpc>
              <a:spcBef>
                <a:spcPts val="0"/>
              </a:spcBef>
              <a:spcAft>
                <a:spcPts val="0"/>
              </a:spcAft>
              <a:buClr>
                <a:schemeClr val="dk2"/>
              </a:buClr>
              <a:buSzPts val="1500"/>
              <a:buFont typeface="Saira"/>
              <a:buAutoNum type="arabicPeriod"/>
            </a:pPr>
            <a:r>
              <a:rPr lang="en" sz="1500">
                <a:solidFill>
                  <a:schemeClr val="dk1"/>
                </a:solidFill>
                <a:latin typeface="Saira"/>
                <a:ea typeface="Saira"/>
                <a:cs typeface="Saira"/>
                <a:sym typeface="Saira"/>
              </a:rPr>
              <a:t> Linda Wang, Zhong Qiu Lin and Alexander Wong - </a:t>
            </a:r>
            <a:r>
              <a:rPr lang="en" sz="1500">
                <a:solidFill>
                  <a:schemeClr val="dk2"/>
                </a:solidFill>
                <a:latin typeface="Saira"/>
                <a:ea typeface="Saira"/>
                <a:cs typeface="Saira"/>
                <a:sym typeface="Saira"/>
              </a:rPr>
              <a:t>COVID-Net: A Tailored Deep Convolutional Neural Network Design for Detection of COVID-19 Cases from Chest X-Ray images ; doi: arXiv:2003.09871v4 </a:t>
            </a:r>
            <a:endParaRPr sz="1500">
              <a:solidFill>
                <a:schemeClr val="dk2"/>
              </a:solidFill>
              <a:latin typeface="Saira"/>
              <a:ea typeface="Saira"/>
              <a:cs typeface="Saira"/>
              <a:sym typeface="Saira"/>
            </a:endParaRPr>
          </a:p>
          <a:p>
            <a:pPr indent="-323850" lvl="0" marL="457200" rtl="0" algn="l">
              <a:lnSpc>
                <a:spcPct val="115000"/>
              </a:lnSpc>
              <a:spcBef>
                <a:spcPts val="0"/>
              </a:spcBef>
              <a:spcAft>
                <a:spcPts val="0"/>
              </a:spcAft>
              <a:buClr>
                <a:schemeClr val="dk2"/>
              </a:buClr>
              <a:buSzPts val="1500"/>
              <a:buFont typeface="Saira"/>
              <a:buAutoNum type="arabicPeriod"/>
            </a:pPr>
            <a:r>
              <a:rPr lang="en" sz="1500">
                <a:solidFill>
                  <a:schemeClr val="dk2"/>
                </a:solidFill>
                <a:latin typeface="Saira"/>
                <a:ea typeface="Saira"/>
                <a:cs typeface="Saira"/>
                <a:sym typeface="Saira"/>
              </a:rPr>
              <a:t>Yang, Y., Yang, M., Shen, C., Wang, F., Yuan, J., Li, J., Zhang, M., et al., 2020. Laboratory diagnosis and monitoring the viral shedding of 2019-nCoV infections. MedRxiv. Zeiler, M., Fergus, R., 2014. Visualizing and understanding convolutional networks. In: European Conference on Computer Vision. Springer, Cham</a:t>
            </a:r>
            <a:endParaRPr sz="1500">
              <a:solidFill>
                <a:schemeClr val="dk1"/>
              </a:solidFill>
              <a:latin typeface="Saira"/>
              <a:ea typeface="Saira"/>
              <a:cs typeface="Saira"/>
              <a:sym typeface="Saira"/>
            </a:endParaRPr>
          </a:p>
          <a:p>
            <a:pPr indent="-323850" lvl="0" marL="457200" rtl="0" algn="l">
              <a:lnSpc>
                <a:spcPct val="115000"/>
              </a:lnSpc>
              <a:spcBef>
                <a:spcPts val="0"/>
              </a:spcBef>
              <a:spcAft>
                <a:spcPts val="0"/>
              </a:spcAft>
              <a:buClr>
                <a:schemeClr val="dk2"/>
              </a:buClr>
              <a:buSzPts val="1500"/>
              <a:buFont typeface="Saira"/>
              <a:buAutoNum type="arabicPeriod"/>
            </a:pPr>
            <a:r>
              <a:rPr lang="en" sz="1500">
                <a:solidFill>
                  <a:schemeClr val="dk1"/>
                </a:solidFill>
                <a:latin typeface="Saira"/>
                <a:ea typeface="Saira"/>
                <a:cs typeface="Saira"/>
                <a:sym typeface="Saira"/>
              </a:rPr>
              <a:t>Kong, W., Agarwal, P.P., 2020. Chest imaging appearance of COVID-19 infection. Radiology: Cardiothorac. Imaging ; doi:10.1148/ryct.2020200028. Krizhevsky, A., Sutskever, I., Hinton, G.E., 2012. ImageNet classification with deep convolutional neural networks. Adv. Neural inform. Process.Syst</a:t>
            </a:r>
            <a:endParaRPr>
              <a:solidFill>
                <a:schemeClr val="dk1"/>
              </a:solidFill>
              <a:latin typeface="Saira"/>
              <a:ea typeface="Saira"/>
              <a:cs typeface="Saira"/>
              <a:sym typeface="Sai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p:nvPr/>
        </p:nvSpPr>
        <p:spPr>
          <a:xfrm>
            <a:off x="96130" y="89062"/>
            <a:ext cx="739370" cy="739388"/>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2"/>
          <p:cNvSpPr/>
          <p:nvPr/>
        </p:nvSpPr>
        <p:spPr>
          <a:xfrm rot="10800000">
            <a:off x="8300555" y="4267462"/>
            <a:ext cx="739370" cy="739388"/>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2"/>
          <p:cNvSpPr txBox="1"/>
          <p:nvPr>
            <p:ph type="title"/>
          </p:nvPr>
        </p:nvSpPr>
        <p:spPr>
          <a:xfrm>
            <a:off x="726300" y="160725"/>
            <a:ext cx="7691400" cy="5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latin typeface="Proxima Nova"/>
                <a:ea typeface="Proxima Nova"/>
                <a:cs typeface="Proxima Nova"/>
                <a:sym typeface="Proxima Nova"/>
              </a:rPr>
              <a:t>INDEX</a:t>
            </a:r>
            <a:endParaRPr sz="3000" u="sng">
              <a:latin typeface="Proxima Nova"/>
              <a:ea typeface="Proxima Nova"/>
              <a:cs typeface="Proxima Nova"/>
              <a:sym typeface="Proxima Nova"/>
            </a:endParaRPr>
          </a:p>
        </p:txBody>
      </p:sp>
      <p:sp>
        <p:nvSpPr>
          <p:cNvPr id="180" name="Google Shape;180;p32"/>
          <p:cNvSpPr txBox="1"/>
          <p:nvPr/>
        </p:nvSpPr>
        <p:spPr>
          <a:xfrm>
            <a:off x="3530675" y="1011150"/>
            <a:ext cx="2811300" cy="36480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Introduction</a:t>
            </a:r>
            <a:endParaRPr sz="1500">
              <a:solidFill>
                <a:schemeClr val="dk2"/>
              </a:solidFill>
              <a:latin typeface="Saira Thin"/>
              <a:ea typeface="Saira Thin"/>
              <a:cs typeface="Saira Thin"/>
              <a:sym typeface="Saira Thin"/>
            </a:endParaRPr>
          </a:p>
          <a:p>
            <a:pPr indent="-323850" lvl="0" marL="457200" rtl="0" algn="l">
              <a:lnSpc>
                <a:spcPct val="20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Data Set Description</a:t>
            </a:r>
            <a:endParaRPr sz="1500">
              <a:solidFill>
                <a:schemeClr val="dk2"/>
              </a:solidFill>
              <a:latin typeface="Saira Thin"/>
              <a:ea typeface="Saira Thin"/>
              <a:cs typeface="Saira Thin"/>
              <a:sym typeface="Saira Thin"/>
            </a:endParaRPr>
          </a:p>
          <a:p>
            <a:pPr indent="-323850" lvl="0" marL="457200" rtl="0" algn="l">
              <a:lnSpc>
                <a:spcPct val="20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Proposed FrameWork</a:t>
            </a:r>
            <a:endParaRPr sz="1500">
              <a:solidFill>
                <a:schemeClr val="dk2"/>
              </a:solidFill>
              <a:latin typeface="Saira Thin"/>
              <a:ea typeface="Saira Thin"/>
              <a:cs typeface="Saira Thin"/>
              <a:sym typeface="Saira Thin"/>
            </a:endParaRPr>
          </a:p>
          <a:p>
            <a:pPr indent="-323850" lvl="0" marL="457200" rtl="0" algn="l">
              <a:lnSpc>
                <a:spcPct val="20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Evaluation Parameters</a:t>
            </a:r>
            <a:endParaRPr sz="1500">
              <a:solidFill>
                <a:schemeClr val="dk2"/>
              </a:solidFill>
              <a:latin typeface="Saira Thin"/>
              <a:ea typeface="Saira Thin"/>
              <a:cs typeface="Saira Thin"/>
              <a:sym typeface="Saira Thin"/>
            </a:endParaRPr>
          </a:p>
          <a:p>
            <a:pPr indent="-323850" lvl="0" marL="457200" rtl="0" algn="l">
              <a:lnSpc>
                <a:spcPct val="20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Experimental Results</a:t>
            </a:r>
            <a:endParaRPr sz="1500">
              <a:solidFill>
                <a:schemeClr val="dk2"/>
              </a:solidFill>
              <a:latin typeface="Saira Thin"/>
              <a:ea typeface="Saira Thin"/>
              <a:cs typeface="Saira Thin"/>
              <a:sym typeface="Saira Thin"/>
            </a:endParaRPr>
          </a:p>
          <a:p>
            <a:pPr indent="-323850" lvl="0" marL="457200" rtl="0" algn="l">
              <a:lnSpc>
                <a:spcPct val="20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Challenges</a:t>
            </a:r>
            <a:endParaRPr sz="1500">
              <a:solidFill>
                <a:schemeClr val="dk2"/>
              </a:solidFill>
              <a:latin typeface="Saira Thin"/>
              <a:ea typeface="Saira Thin"/>
              <a:cs typeface="Saira Thin"/>
              <a:sym typeface="Saira Thin"/>
            </a:endParaRPr>
          </a:p>
          <a:p>
            <a:pPr indent="-323850" lvl="0" marL="457200" rtl="0" algn="l">
              <a:lnSpc>
                <a:spcPct val="20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Conclusion</a:t>
            </a:r>
            <a:endParaRPr sz="1500">
              <a:solidFill>
                <a:schemeClr val="dk2"/>
              </a:solidFill>
              <a:latin typeface="Saira Thin"/>
              <a:ea typeface="Saira Thin"/>
              <a:cs typeface="Saira Thin"/>
              <a:sym typeface="Saira Thin"/>
            </a:endParaRPr>
          </a:p>
          <a:p>
            <a:pPr indent="-323850" lvl="0" marL="457200" rtl="0" algn="l">
              <a:lnSpc>
                <a:spcPct val="20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References</a:t>
            </a:r>
            <a:endParaRPr sz="1500">
              <a:solidFill>
                <a:schemeClr val="dk2"/>
              </a:solidFill>
              <a:latin typeface="Saira Thin"/>
              <a:ea typeface="Saira Thin"/>
              <a:cs typeface="Saira Thin"/>
              <a:sym typeface="Saira Th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nvSpPr>
        <p:spPr>
          <a:xfrm>
            <a:off x="2488800" y="466425"/>
            <a:ext cx="416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lt2"/>
                </a:solidFill>
                <a:latin typeface="Proxima Nova"/>
                <a:ea typeface="Proxima Nova"/>
                <a:cs typeface="Proxima Nova"/>
                <a:sym typeface="Proxima Nova"/>
              </a:rPr>
              <a:t>THANKS!! </a:t>
            </a:r>
            <a:endParaRPr b="1" sz="4000">
              <a:solidFill>
                <a:schemeClr val="lt2"/>
              </a:solidFill>
              <a:latin typeface="Proxima Nova"/>
              <a:ea typeface="Proxima Nova"/>
              <a:cs typeface="Proxima Nova"/>
              <a:sym typeface="Proxima Nova"/>
            </a:endParaRPr>
          </a:p>
        </p:txBody>
      </p:sp>
      <p:sp>
        <p:nvSpPr>
          <p:cNvPr id="362" name="Google Shape;362;p50"/>
          <p:cNvSpPr txBox="1"/>
          <p:nvPr/>
        </p:nvSpPr>
        <p:spPr>
          <a:xfrm>
            <a:off x="424050" y="1501225"/>
            <a:ext cx="8295900" cy="30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Saira Thin"/>
                <a:ea typeface="Saira Thin"/>
                <a:cs typeface="Saira Thin"/>
                <a:sym typeface="Saira Thin"/>
              </a:rPr>
              <a:t>With the daily cases of COVID-19  rising at peak , it is necessary to follow safety protocols. A quick revision to necessary protocols are  - </a:t>
            </a:r>
            <a:endParaRPr sz="1500">
              <a:solidFill>
                <a:schemeClr val="dk2"/>
              </a:solidFill>
              <a:latin typeface="Saira Thin"/>
              <a:ea typeface="Saira Thin"/>
              <a:cs typeface="Saira Thin"/>
              <a:sym typeface="Saira Thin"/>
            </a:endParaRPr>
          </a:p>
          <a:p>
            <a:pPr indent="0" lvl="0" marL="0" rtl="0" algn="l">
              <a:spcBef>
                <a:spcPts val="0"/>
              </a:spcBef>
              <a:spcAft>
                <a:spcPts val="0"/>
              </a:spcAft>
              <a:buNone/>
            </a:pPr>
            <a:r>
              <a:t/>
            </a:r>
            <a:endParaRPr sz="1500">
              <a:solidFill>
                <a:schemeClr val="dk2"/>
              </a:solidFill>
              <a:latin typeface="Saira Thin"/>
              <a:ea typeface="Saira Thin"/>
              <a:cs typeface="Saira Thin"/>
              <a:sym typeface="Saira Thin"/>
            </a:endParaRPr>
          </a:p>
          <a:p>
            <a:pPr indent="-323850" lvl="0" marL="457200" rtl="0" algn="l">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Wear masks when you go in public places</a:t>
            </a:r>
            <a:endParaRPr sz="1500">
              <a:solidFill>
                <a:schemeClr val="dk2"/>
              </a:solidFill>
              <a:latin typeface="Saira Thin"/>
              <a:ea typeface="Saira Thin"/>
              <a:cs typeface="Saira Thin"/>
              <a:sym typeface="Saira Thin"/>
            </a:endParaRPr>
          </a:p>
          <a:p>
            <a:pPr indent="0" lvl="0" marL="457200" rtl="0" algn="l">
              <a:spcBef>
                <a:spcPts val="0"/>
              </a:spcBef>
              <a:spcAft>
                <a:spcPts val="0"/>
              </a:spcAft>
              <a:buNone/>
            </a:pPr>
            <a:r>
              <a:t/>
            </a:r>
            <a:endParaRPr sz="1500">
              <a:solidFill>
                <a:schemeClr val="dk2"/>
              </a:solidFill>
              <a:latin typeface="Saira Thin"/>
              <a:ea typeface="Saira Thin"/>
              <a:cs typeface="Saira Thin"/>
              <a:sym typeface="Saira Thin"/>
            </a:endParaRPr>
          </a:p>
          <a:p>
            <a:pPr indent="-323850" lvl="0" marL="457200" rtl="0" algn="l">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Wash your hands often with soap and water for at least 20 seconds .</a:t>
            </a:r>
            <a:endParaRPr sz="1500">
              <a:solidFill>
                <a:schemeClr val="dk2"/>
              </a:solidFill>
              <a:latin typeface="Saira Thin"/>
              <a:ea typeface="Saira Thin"/>
              <a:cs typeface="Saira Thin"/>
              <a:sym typeface="Saira Thin"/>
            </a:endParaRPr>
          </a:p>
          <a:p>
            <a:pPr indent="0" lvl="0" marL="457200" rtl="0" algn="l">
              <a:spcBef>
                <a:spcPts val="0"/>
              </a:spcBef>
              <a:spcAft>
                <a:spcPts val="0"/>
              </a:spcAft>
              <a:buNone/>
            </a:pPr>
            <a:r>
              <a:t/>
            </a:r>
            <a:endParaRPr sz="1500">
              <a:solidFill>
                <a:schemeClr val="dk2"/>
              </a:solidFill>
              <a:latin typeface="Saira Thin"/>
              <a:ea typeface="Saira Thin"/>
              <a:cs typeface="Saira Thin"/>
              <a:sym typeface="Saira Thin"/>
            </a:endParaRPr>
          </a:p>
          <a:p>
            <a:pPr indent="-323850" lvl="0" marL="457200" rtl="0" algn="l">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Practice social- distancing by keeping at least 6 feets from others when out in public places.</a:t>
            </a:r>
            <a:endParaRPr sz="1500">
              <a:solidFill>
                <a:schemeClr val="dk2"/>
              </a:solidFill>
              <a:latin typeface="Saira Thin"/>
              <a:ea typeface="Saira Thin"/>
              <a:cs typeface="Saira Thin"/>
              <a:sym typeface="Saira Thin"/>
            </a:endParaRPr>
          </a:p>
          <a:p>
            <a:pPr indent="0" lvl="0" marL="457200" rtl="0" algn="l">
              <a:spcBef>
                <a:spcPts val="0"/>
              </a:spcBef>
              <a:spcAft>
                <a:spcPts val="0"/>
              </a:spcAft>
              <a:buNone/>
            </a:pPr>
            <a:r>
              <a:t/>
            </a:r>
            <a:endParaRPr sz="1500">
              <a:solidFill>
                <a:schemeClr val="dk2"/>
              </a:solidFill>
              <a:latin typeface="Saira Thin"/>
              <a:ea typeface="Saira Thin"/>
              <a:cs typeface="Saira Thin"/>
              <a:sym typeface="Saira Thin"/>
            </a:endParaRPr>
          </a:p>
          <a:p>
            <a:pPr indent="-323850" lvl="0" marL="457200" rtl="0" algn="l">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Get yourself vaccinated.</a:t>
            </a:r>
            <a:endParaRPr sz="1500">
              <a:solidFill>
                <a:schemeClr val="dk2"/>
              </a:solidFill>
              <a:latin typeface="Saira Thin"/>
              <a:ea typeface="Saira Thin"/>
              <a:cs typeface="Saira Thin"/>
              <a:sym typeface="Saira Thin"/>
            </a:endParaRPr>
          </a:p>
          <a:p>
            <a:pPr indent="0" lvl="0" marL="0" rtl="0" algn="l">
              <a:spcBef>
                <a:spcPts val="0"/>
              </a:spcBef>
              <a:spcAft>
                <a:spcPts val="0"/>
              </a:spcAft>
              <a:buNone/>
            </a:pPr>
            <a:r>
              <a:t/>
            </a:r>
            <a:endParaRPr sz="1800">
              <a:solidFill>
                <a:schemeClr val="dk2"/>
              </a:solidFill>
              <a:latin typeface="Saira Thin"/>
              <a:ea typeface="Saira Thin"/>
              <a:cs typeface="Saira Thin"/>
              <a:sym typeface="Saira Thin"/>
            </a:endParaRPr>
          </a:p>
        </p:txBody>
      </p:sp>
      <p:pic>
        <p:nvPicPr>
          <p:cNvPr id="363" name="Google Shape;363;p50"/>
          <p:cNvPicPr preferRelativeResize="0"/>
          <p:nvPr/>
        </p:nvPicPr>
        <p:blipFill>
          <a:blip r:embed="rId3">
            <a:alphaModFix/>
          </a:blip>
          <a:stretch>
            <a:fillRect/>
          </a:stretch>
        </p:blipFill>
        <p:spPr>
          <a:xfrm>
            <a:off x="7079238" y="3790775"/>
            <a:ext cx="1548575" cy="1219850"/>
          </a:xfrm>
          <a:prstGeom prst="rect">
            <a:avLst/>
          </a:prstGeom>
          <a:noFill/>
          <a:ln>
            <a:noFill/>
          </a:ln>
        </p:spPr>
      </p:pic>
      <p:sp>
        <p:nvSpPr>
          <p:cNvPr id="364" name="Google Shape;364;p50"/>
          <p:cNvSpPr/>
          <p:nvPr/>
        </p:nvSpPr>
        <p:spPr>
          <a:xfrm>
            <a:off x="168400" y="134975"/>
            <a:ext cx="695233"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0"/>
          <p:cNvSpPr/>
          <p:nvPr/>
        </p:nvSpPr>
        <p:spPr>
          <a:xfrm rot="10800000">
            <a:off x="8342225" y="4268550"/>
            <a:ext cx="695233"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50"/>
          <p:cNvGrpSpPr/>
          <p:nvPr/>
        </p:nvGrpSpPr>
        <p:grpSpPr>
          <a:xfrm rot="-2700400">
            <a:off x="6445065" y="4299273"/>
            <a:ext cx="1294686" cy="202864"/>
            <a:chOff x="2925871" y="2837181"/>
            <a:chExt cx="2132746" cy="348002"/>
          </a:xfrm>
        </p:grpSpPr>
        <p:grpSp>
          <p:nvGrpSpPr>
            <p:cNvPr id="367" name="Google Shape;367;p50"/>
            <p:cNvGrpSpPr/>
            <p:nvPr/>
          </p:nvGrpSpPr>
          <p:grpSpPr>
            <a:xfrm>
              <a:off x="2925871" y="2837181"/>
              <a:ext cx="2132746" cy="348002"/>
              <a:chOff x="2925871" y="2837181"/>
              <a:chExt cx="2132746" cy="348002"/>
            </a:xfrm>
          </p:grpSpPr>
          <p:sp>
            <p:nvSpPr>
              <p:cNvPr id="368" name="Google Shape;368;p50"/>
              <p:cNvSpPr/>
              <p:nvPr/>
            </p:nvSpPr>
            <p:spPr>
              <a:xfrm>
                <a:off x="2986196" y="2942669"/>
                <a:ext cx="175871" cy="137053"/>
              </a:xfrm>
              <a:custGeom>
                <a:rect b="b" l="l" r="r" t="t"/>
                <a:pathLst>
                  <a:path extrusionOk="0" h="5423" w="6959">
                    <a:moveTo>
                      <a:pt x="0" y="0"/>
                    </a:moveTo>
                    <a:lnTo>
                      <a:pt x="0" y="5422"/>
                    </a:lnTo>
                    <a:lnTo>
                      <a:pt x="6959" y="5422"/>
                    </a:lnTo>
                    <a:lnTo>
                      <a:pt x="6959" y="0"/>
                    </a:ln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0"/>
              <p:cNvSpPr/>
              <p:nvPr/>
            </p:nvSpPr>
            <p:spPr>
              <a:xfrm>
                <a:off x="4537776" y="3000366"/>
                <a:ext cx="520841" cy="21633"/>
              </a:xfrm>
              <a:custGeom>
                <a:rect b="b" l="l" r="r" t="t"/>
                <a:pathLst>
                  <a:path extrusionOk="0" h="856" w="20609">
                    <a:moveTo>
                      <a:pt x="0" y="0"/>
                    </a:moveTo>
                    <a:lnTo>
                      <a:pt x="0" y="856"/>
                    </a:lnTo>
                    <a:lnTo>
                      <a:pt x="20608" y="856"/>
                    </a:lnTo>
                    <a:lnTo>
                      <a:pt x="1954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0"/>
              <p:cNvSpPr/>
              <p:nvPr/>
            </p:nvSpPr>
            <p:spPr>
              <a:xfrm>
                <a:off x="4476490" y="2956998"/>
                <a:ext cx="148046" cy="108242"/>
              </a:xfrm>
              <a:custGeom>
                <a:rect b="b" l="l" r="r" t="t"/>
                <a:pathLst>
                  <a:path extrusionOk="0" h="4283" w="5858">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0"/>
              <p:cNvSpPr/>
              <p:nvPr/>
            </p:nvSpPr>
            <p:spPr>
              <a:xfrm>
                <a:off x="3210237" y="2901626"/>
                <a:ext cx="1252505" cy="219113"/>
              </a:xfrm>
              <a:custGeom>
                <a:rect b="b" l="l" r="r" t="t"/>
                <a:pathLst>
                  <a:path extrusionOk="0" h="8670" w="4956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0"/>
              <p:cNvSpPr/>
              <p:nvPr/>
            </p:nvSpPr>
            <p:spPr>
              <a:xfrm>
                <a:off x="3161764"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0"/>
              <p:cNvSpPr/>
              <p:nvPr/>
            </p:nvSpPr>
            <p:spPr>
              <a:xfrm>
                <a:off x="2925871"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0"/>
              <p:cNvSpPr/>
              <p:nvPr/>
            </p:nvSpPr>
            <p:spPr>
              <a:xfrm>
                <a:off x="4462717" y="2931650"/>
                <a:ext cx="27572" cy="159065"/>
              </a:xfrm>
              <a:custGeom>
                <a:rect b="b" l="l" r="r" t="t"/>
                <a:pathLst>
                  <a:path extrusionOk="0" h="6294" w="1091">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50"/>
            <p:cNvSpPr/>
            <p:nvPr/>
          </p:nvSpPr>
          <p:spPr>
            <a:xfrm>
              <a:off x="3222275" y="2920500"/>
              <a:ext cx="1214896" cy="181229"/>
            </a:xfrm>
            <a:custGeom>
              <a:rect b="b" l="l" r="r" t="t"/>
              <a:pathLst>
                <a:path extrusionOk="0" h="7171" w="49532">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0"/>
            <p:cNvSpPr/>
            <p:nvPr/>
          </p:nvSpPr>
          <p:spPr>
            <a:xfrm>
              <a:off x="3222275" y="2920500"/>
              <a:ext cx="968006" cy="181381"/>
            </a:xfrm>
            <a:custGeom>
              <a:rect b="b" l="l" r="r" t="t"/>
              <a:pathLst>
                <a:path extrusionOk="0" h="7177" w="39762">
                  <a:moveTo>
                    <a:pt x="0" y="0"/>
                  </a:moveTo>
                  <a:lnTo>
                    <a:pt x="0" y="7176"/>
                  </a:lnTo>
                  <a:lnTo>
                    <a:pt x="39761" y="7176"/>
                  </a:lnTo>
                  <a:lnTo>
                    <a:pt x="3976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0"/>
            <p:cNvSpPr/>
            <p:nvPr/>
          </p:nvSpPr>
          <p:spPr>
            <a:xfrm>
              <a:off x="3222275" y="2920500"/>
              <a:ext cx="724118" cy="181381"/>
            </a:xfrm>
            <a:custGeom>
              <a:rect b="b" l="l" r="r" t="t"/>
              <a:pathLst>
                <a:path extrusionOk="0" h="7177" w="30112">
                  <a:moveTo>
                    <a:pt x="0" y="0"/>
                  </a:moveTo>
                  <a:lnTo>
                    <a:pt x="0" y="7176"/>
                  </a:lnTo>
                  <a:lnTo>
                    <a:pt x="30111" y="7176"/>
                  </a:lnTo>
                  <a:lnTo>
                    <a:pt x="3011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0"/>
            <p:cNvSpPr/>
            <p:nvPr/>
          </p:nvSpPr>
          <p:spPr>
            <a:xfrm>
              <a:off x="3222274" y="2920500"/>
              <a:ext cx="480243" cy="181381"/>
            </a:xfrm>
            <a:custGeom>
              <a:rect b="b" l="l" r="r" t="t"/>
              <a:pathLst>
                <a:path extrusionOk="0" h="7177" w="20462">
                  <a:moveTo>
                    <a:pt x="0" y="0"/>
                  </a:moveTo>
                  <a:lnTo>
                    <a:pt x="0" y="7176"/>
                  </a:lnTo>
                  <a:lnTo>
                    <a:pt x="20461" y="7176"/>
                  </a:lnTo>
                  <a:lnTo>
                    <a:pt x="2046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0"/>
            <p:cNvSpPr/>
            <p:nvPr/>
          </p:nvSpPr>
          <p:spPr>
            <a:xfrm>
              <a:off x="3222276" y="2920500"/>
              <a:ext cx="233593" cy="181381"/>
            </a:xfrm>
            <a:custGeom>
              <a:rect b="b" l="l" r="r" t="t"/>
              <a:pathLst>
                <a:path extrusionOk="0" h="7177" w="10703">
                  <a:moveTo>
                    <a:pt x="0" y="0"/>
                  </a:moveTo>
                  <a:lnTo>
                    <a:pt x="0" y="7176"/>
                  </a:lnTo>
                  <a:lnTo>
                    <a:pt x="10702" y="7176"/>
                  </a:lnTo>
                  <a:lnTo>
                    <a:pt x="1070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0" name="Google Shape;380;p50"/>
          <p:cNvPicPr preferRelativeResize="0"/>
          <p:nvPr/>
        </p:nvPicPr>
        <p:blipFill>
          <a:blip r:embed="rId4">
            <a:alphaModFix/>
          </a:blip>
          <a:stretch>
            <a:fillRect/>
          </a:stretch>
        </p:blipFill>
        <p:spPr>
          <a:xfrm flipH="1">
            <a:off x="2079100" y="134963"/>
            <a:ext cx="1366250" cy="1296475"/>
          </a:xfrm>
          <a:prstGeom prst="rect">
            <a:avLst/>
          </a:prstGeom>
          <a:noFill/>
          <a:ln>
            <a:noFill/>
          </a:ln>
          <a:effectLst>
            <a:outerShdw blurRad="57150" rotWithShape="0" algn="bl" dir="5400000" dist="19050">
              <a:srgbClr val="0C2E3A">
                <a:alpha val="38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726288" y="89051"/>
            <a:ext cx="769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latin typeface="Proxima Nova"/>
                <a:ea typeface="Proxima Nova"/>
                <a:cs typeface="Proxima Nova"/>
                <a:sym typeface="Proxima Nova"/>
              </a:rPr>
              <a:t>INTRODUCTION</a:t>
            </a:r>
            <a:endParaRPr sz="3000" u="sng">
              <a:latin typeface="Proxima Nova"/>
              <a:ea typeface="Proxima Nova"/>
              <a:cs typeface="Proxima Nova"/>
              <a:sym typeface="Proxima Nova"/>
            </a:endParaRPr>
          </a:p>
        </p:txBody>
      </p:sp>
      <p:sp>
        <p:nvSpPr>
          <p:cNvPr id="186" name="Google Shape;186;p33"/>
          <p:cNvSpPr txBox="1"/>
          <p:nvPr>
            <p:ph idx="1" type="subTitle"/>
          </p:nvPr>
        </p:nvSpPr>
        <p:spPr>
          <a:xfrm>
            <a:off x="96125" y="1011900"/>
            <a:ext cx="8836500" cy="41316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Since December 2019, a novel coronavirus (SARS-Cov-2) has spread across whole world. T</a:t>
            </a:r>
            <a:r>
              <a:rPr lang="en" sz="1500"/>
              <a:t>o </a:t>
            </a:r>
            <a:r>
              <a:rPr lang="en" sz="1500"/>
              <a:t>detect this </a:t>
            </a:r>
            <a:r>
              <a:rPr lang="en" sz="1500"/>
              <a:t>virus, </a:t>
            </a:r>
            <a:r>
              <a:rPr lang="en" sz="1500"/>
              <a:t>RT-PCR </a:t>
            </a:r>
            <a:r>
              <a:rPr lang="en" sz="1500"/>
              <a:t>was done as main screening method for COVID-19 . </a:t>
            </a:r>
            <a:endParaRPr sz="1500"/>
          </a:p>
          <a:p>
            <a:pPr indent="-323850" lvl="0" marL="457200" rtl="0" algn="l">
              <a:lnSpc>
                <a:spcPct val="150000"/>
              </a:lnSpc>
              <a:spcBef>
                <a:spcPts val="0"/>
              </a:spcBef>
              <a:spcAft>
                <a:spcPts val="0"/>
              </a:spcAft>
              <a:buSzPts val="1500"/>
              <a:buChar char="●"/>
            </a:pPr>
            <a:r>
              <a:rPr lang="en" sz="1500"/>
              <a:t>However, total positive rate of RT-PCR for throat swab samples is reported to be 30% to 60%.</a:t>
            </a:r>
            <a:endParaRPr sz="1500"/>
          </a:p>
          <a:p>
            <a:pPr indent="-323850" lvl="0" marL="457200" rtl="0" algn="l">
              <a:lnSpc>
                <a:spcPct val="150000"/>
              </a:lnSpc>
              <a:spcBef>
                <a:spcPts val="0"/>
              </a:spcBef>
              <a:spcAft>
                <a:spcPts val="0"/>
              </a:spcAft>
              <a:buSzPts val="1500"/>
              <a:buChar char="●"/>
            </a:pPr>
            <a:r>
              <a:rPr lang="en" sz="1500"/>
              <a:t>Chest radiography imaging (e.g., X-ray or </a:t>
            </a:r>
            <a:r>
              <a:rPr lang="en" sz="1500"/>
              <a:t>computed tomography (CT) imaging</a:t>
            </a:r>
            <a:r>
              <a:rPr lang="en" sz="1500"/>
              <a:t>) is easy to perform with fast diagnosis. </a:t>
            </a:r>
            <a:endParaRPr sz="1500"/>
          </a:p>
          <a:p>
            <a:pPr indent="-323850" lvl="0" marL="457200" rtl="0" algn="l">
              <a:lnSpc>
                <a:spcPct val="150000"/>
              </a:lnSpc>
              <a:spcBef>
                <a:spcPts val="0"/>
              </a:spcBef>
              <a:spcAft>
                <a:spcPts val="0"/>
              </a:spcAft>
              <a:buSzPts val="1500"/>
              <a:buChar char="●"/>
            </a:pPr>
            <a:r>
              <a:rPr lang="en" sz="1500"/>
              <a:t>Chest CT has a high sensitivity for diagnosis of COVID-19  and X-ray images show visual indexes correlated with COVID-19.</a:t>
            </a:r>
            <a:endParaRPr sz="1500"/>
          </a:p>
          <a:p>
            <a:pPr indent="-323850" lvl="0" marL="457200" rtl="0" algn="l">
              <a:lnSpc>
                <a:spcPct val="150000"/>
              </a:lnSpc>
              <a:spcBef>
                <a:spcPts val="0"/>
              </a:spcBef>
              <a:spcAft>
                <a:spcPts val="0"/>
              </a:spcAft>
              <a:buSzPts val="1500"/>
              <a:buChar char="●"/>
            </a:pPr>
            <a:r>
              <a:rPr lang="en" sz="1500"/>
              <a:t>A Deep Learning framework was employed to predict COVID-19 from Chest X-ray images which directly predicts the COVID-19 from raw images without any feature extraction. </a:t>
            </a:r>
            <a:endParaRPr sz="1500"/>
          </a:p>
          <a:p>
            <a:pPr indent="-323850" lvl="0" marL="457200" rtl="0" algn="l">
              <a:lnSpc>
                <a:spcPct val="150000"/>
              </a:lnSpc>
              <a:spcBef>
                <a:spcPts val="0"/>
              </a:spcBef>
              <a:spcAft>
                <a:spcPts val="0"/>
              </a:spcAft>
              <a:buSzPts val="1500"/>
              <a:buChar char="●"/>
            </a:pPr>
            <a:r>
              <a:rPr lang="en" sz="1500"/>
              <a:t>Deep </a:t>
            </a:r>
            <a:r>
              <a:rPr lang="en" sz="1500"/>
              <a:t>learning models especially CNN models have been used for these approaches.</a:t>
            </a:r>
            <a:endParaRPr sz="1500"/>
          </a:p>
        </p:txBody>
      </p:sp>
      <p:sp>
        <p:nvSpPr>
          <p:cNvPr id="187" name="Google Shape;187;p33"/>
          <p:cNvSpPr/>
          <p:nvPr/>
        </p:nvSpPr>
        <p:spPr>
          <a:xfrm>
            <a:off x="96130" y="89062"/>
            <a:ext cx="739370" cy="739388"/>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rot="10800000">
            <a:off x="8193380" y="4313862"/>
            <a:ext cx="739370" cy="739388"/>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idx="9" type="title"/>
          </p:nvPr>
        </p:nvSpPr>
        <p:spPr>
          <a:xfrm>
            <a:off x="726300" y="89050"/>
            <a:ext cx="7691400" cy="5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latin typeface="Proxima Nova"/>
                <a:ea typeface="Proxima Nova"/>
                <a:cs typeface="Proxima Nova"/>
                <a:sym typeface="Proxima Nova"/>
              </a:rPr>
              <a:t>DATA-SET DESCRIPTION</a:t>
            </a:r>
            <a:endParaRPr sz="3000" u="sng">
              <a:latin typeface="Proxima Nova"/>
              <a:ea typeface="Proxima Nova"/>
              <a:cs typeface="Proxima Nova"/>
              <a:sym typeface="Proxima Nova"/>
            </a:endParaRPr>
          </a:p>
          <a:p>
            <a:pPr indent="0" lvl="0" marL="0" rtl="0" algn="l">
              <a:spcBef>
                <a:spcPts val="0"/>
              </a:spcBef>
              <a:spcAft>
                <a:spcPts val="0"/>
              </a:spcAft>
              <a:buNone/>
            </a:pPr>
            <a:r>
              <a:t/>
            </a:r>
            <a:endParaRPr/>
          </a:p>
        </p:txBody>
      </p:sp>
      <p:pic>
        <p:nvPicPr>
          <p:cNvPr id="194" name="Google Shape;194;p34"/>
          <p:cNvPicPr preferRelativeResize="0"/>
          <p:nvPr/>
        </p:nvPicPr>
        <p:blipFill>
          <a:blip r:embed="rId3">
            <a:alphaModFix/>
          </a:blip>
          <a:stretch>
            <a:fillRect/>
          </a:stretch>
        </p:blipFill>
        <p:spPr>
          <a:xfrm>
            <a:off x="6747650" y="25275"/>
            <a:ext cx="1546075" cy="1222175"/>
          </a:xfrm>
          <a:prstGeom prst="rect">
            <a:avLst/>
          </a:prstGeom>
          <a:noFill/>
          <a:ln>
            <a:noFill/>
          </a:ln>
        </p:spPr>
      </p:pic>
      <p:sp>
        <p:nvSpPr>
          <p:cNvPr id="195" name="Google Shape;195;p34"/>
          <p:cNvSpPr/>
          <p:nvPr/>
        </p:nvSpPr>
        <p:spPr>
          <a:xfrm rot="-5400000">
            <a:off x="8293729" y="89043"/>
            <a:ext cx="739370" cy="739370"/>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p:nvPr/>
        </p:nvSpPr>
        <p:spPr>
          <a:xfrm rot="5400000">
            <a:off x="91854" y="4320893"/>
            <a:ext cx="739370" cy="739370"/>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4"/>
          <p:cNvSpPr txBox="1"/>
          <p:nvPr/>
        </p:nvSpPr>
        <p:spPr>
          <a:xfrm>
            <a:off x="339300" y="828413"/>
            <a:ext cx="84654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2"/>
                </a:solidFill>
                <a:latin typeface="Proxima Nova"/>
                <a:ea typeface="Proxima Nova"/>
                <a:cs typeface="Proxima Nova"/>
                <a:sym typeface="Proxima Nova"/>
              </a:rPr>
              <a:t>01. </a:t>
            </a:r>
            <a:r>
              <a:rPr b="1" lang="en" sz="2200" u="sng">
                <a:solidFill>
                  <a:schemeClr val="lt2"/>
                </a:solidFill>
                <a:latin typeface="Proxima Nova"/>
                <a:ea typeface="Proxima Nova"/>
                <a:cs typeface="Proxima Nova"/>
                <a:sym typeface="Proxima Nova"/>
              </a:rPr>
              <a:t>SOURCES-</a:t>
            </a:r>
            <a:endParaRPr b="1" sz="2200" u="sng">
              <a:solidFill>
                <a:schemeClr val="lt2"/>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FFFFFF"/>
              </a:solidFill>
              <a:latin typeface="Saira Thin"/>
              <a:ea typeface="Saira Thin"/>
              <a:cs typeface="Saira Thin"/>
              <a:sym typeface="Saira Thin"/>
            </a:endParaRPr>
          </a:p>
          <a:p>
            <a:pPr indent="-323850" lvl="0" marL="457200" rtl="0" algn="l">
              <a:lnSpc>
                <a:spcPct val="15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Data was collected from public sources which was released publicly in this GitHub repository - </a:t>
            </a:r>
            <a:r>
              <a:rPr lang="en" sz="1500" u="sng">
                <a:solidFill>
                  <a:schemeClr val="hlink"/>
                </a:solidFill>
                <a:latin typeface="Saira Thin"/>
                <a:ea typeface="Saira Thin"/>
                <a:cs typeface="Saira Thin"/>
                <a:sym typeface="Saira Thin"/>
                <a:hlinkClick r:id="rId4"/>
              </a:rPr>
              <a:t>https://github.com/ieee8023/covid-chestxray-dataset</a:t>
            </a:r>
            <a:r>
              <a:rPr lang="en" sz="1500">
                <a:solidFill>
                  <a:schemeClr val="dk2"/>
                </a:solidFill>
                <a:latin typeface="Saira Thin"/>
                <a:ea typeface="Saira Thin"/>
                <a:cs typeface="Saira Thin"/>
                <a:sym typeface="Saira Thin"/>
              </a:rPr>
              <a:t> and Kaggle.</a:t>
            </a:r>
            <a:endParaRPr sz="1500">
              <a:solidFill>
                <a:schemeClr val="dk2"/>
              </a:solidFill>
              <a:latin typeface="Saira Thin"/>
              <a:ea typeface="Saira Thin"/>
              <a:cs typeface="Saira Thin"/>
              <a:sym typeface="Saira Thin"/>
            </a:endParaRPr>
          </a:p>
          <a:p>
            <a:pPr indent="-323850" lvl="0" marL="457200" rtl="0" algn="l">
              <a:lnSpc>
                <a:spcPct val="15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Data was available from - 3 May, 2020</a:t>
            </a:r>
            <a:endParaRPr sz="1500">
              <a:solidFill>
                <a:schemeClr val="dk2"/>
              </a:solidFill>
              <a:latin typeface="Saira Thin"/>
              <a:ea typeface="Saira Thin"/>
              <a:cs typeface="Saira Thin"/>
              <a:sym typeface="Saira Thin"/>
            </a:endParaRPr>
          </a:p>
          <a:p>
            <a:pPr indent="-323850" lvl="0" marL="457200" rtl="0" algn="l">
              <a:lnSpc>
                <a:spcPct val="150000"/>
              </a:lnSpc>
              <a:spcBef>
                <a:spcPts val="0"/>
              </a:spcBef>
              <a:spcAft>
                <a:spcPts val="0"/>
              </a:spcAft>
              <a:buClr>
                <a:schemeClr val="dk2"/>
              </a:buClr>
              <a:buSzPts val="1500"/>
              <a:buFont typeface="Saira Thin"/>
              <a:buChar char="●"/>
            </a:pPr>
            <a:r>
              <a:rPr lang="en" sz="1500">
                <a:solidFill>
                  <a:schemeClr val="dk2"/>
                </a:solidFill>
                <a:latin typeface="Saira Thin"/>
                <a:ea typeface="Saira Thin"/>
                <a:cs typeface="Saira Thin"/>
                <a:sym typeface="Saira Thin"/>
              </a:rPr>
              <a:t>Our dataset consists of 2000 images out of which 1500 images are for training set(under folder Train which consist of 650 Covid and 850  Normal Images) and the rest 500 images are for testing set(under folder Test which consist of 250 Covid and 250 Normal Images).</a:t>
            </a:r>
            <a:endParaRPr sz="1500" u="sng">
              <a:solidFill>
                <a:schemeClr val="lt2"/>
              </a:solidFill>
              <a:latin typeface="Saira"/>
              <a:ea typeface="Saira"/>
              <a:cs typeface="Saira"/>
              <a:sym typeface="Saira"/>
            </a:endParaRPr>
          </a:p>
        </p:txBody>
      </p:sp>
      <p:pic>
        <p:nvPicPr>
          <p:cNvPr id="198" name="Google Shape;198;p34"/>
          <p:cNvPicPr preferRelativeResize="0"/>
          <p:nvPr/>
        </p:nvPicPr>
        <p:blipFill>
          <a:blip r:embed="rId5">
            <a:alphaModFix/>
          </a:blip>
          <a:stretch>
            <a:fillRect/>
          </a:stretch>
        </p:blipFill>
        <p:spPr>
          <a:xfrm>
            <a:off x="1807575" y="3906725"/>
            <a:ext cx="5528825" cy="104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229625" y="168400"/>
            <a:ext cx="298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2"/>
                </a:solidFill>
                <a:latin typeface="Proxima Nova"/>
                <a:ea typeface="Proxima Nova"/>
                <a:cs typeface="Proxima Nova"/>
                <a:sym typeface="Proxima Nova"/>
              </a:rPr>
              <a:t>02. SAMPLE DATA-</a:t>
            </a:r>
            <a:endParaRPr b="1" sz="2200" u="sng">
              <a:solidFill>
                <a:schemeClr val="lt2"/>
              </a:solidFill>
              <a:latin typeface="Proxima Nova"/>
              <a:ea typeface="Proxima Nova"/>
              <a:cs typeface="Proxima Nova"/>
              <a:sym typeface="Proxima Nova"/>
            </a:endParaRPr>
          </a:p>
        </p:txBody>
      </p:sp>
      <p:sp>
        <p:nvSpPr>
          <p:cNvPr id="204" name="Google Shape;204;p35"/>
          <p:cNvSpPr/>
          <p:nvPr/>
        </p:nvSpPr>
        <p:spPr>
          <a:xfrm rot="10800000">
            <a:off x="61254" y="60305"/>
            <a:ext cx="739370" cy="739370"/>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p:nvPr/>
        </p:nvSpPr>
        <p:spPr>
          <a:xfrm>
            <a:off x="8326904" y="4289593"/>
            <a:ext cx="739370" cy="739370"/>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35"/>
          <p:cNvPicPr preferRelativeResize="0"/>
          <p:nvPr/>
        </p:nvPicPr>
        <p:blipFill rotWithShape="1">
          <a:blip r:embed="rId3">
            <a:alphaModFix/>
          </a:blip>
          <a:srcRect b="34507" l="8110" r="17545" t="29865"/>
          <a:stretch/>
        </p:blipFill>
        <p:spPr>
          <a:xfrm>
            <a:off x="474525" y="799675"/>
            <a:ext cx="8128598" cy="1955775"/>
          </a:xfrm>
          <a:prstGeom prst="rect">
            <a:avLst/>
          </a:prstGeom>
          <a:noFill/>
          <a:ln>
            <a:noFill/>
          </a:ln>
        </p:spPr>
      </p:pic>
      <p:sp>
        <p:nvSpPr>
          <p:cNvPr id="207" name="Google Shape;207;p35"/>
          <p:cNvSpPr txBox="1"/>
          <p:nvPr/>
        </p:nvSpPr>
        <p:spPr>
          <a:xfrm>
            <a:off x="229625" y="2937625"/>
            <a:ext cx="8621400" cy="196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u="sng">
                <a:solidFill>
                  <a:schemeClr val="lt2"/>
                </a:solidFill>
                <a:latin typeface="Proxima Nova"/>
                <a:ea typeface="Proxima Nova"/>
                <a:cs typeface="Proxima Nova"/>
                <a:sym typeface="Proxima Nova"/>
              </a:rPr>
              <a:t>03. DATA AUGMENTATION-</a:t>
            </a:r>
            <a:endParaRPr b="1" sz="2200" u="sng">
              <a:solidFill>
                <a:schemeClr val="lt2"/>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 sz="1500">
                <a:solidFill>
                  <a:schemeClr val="dk1"/>
                </a:solidFill>
                <a:latin typeface="Saira"/>
                <a:ea typeface="Saira"/>
                <a:cs typeface="Saira"/>
                <a:sym typeface="Saira"/>
              </a:rPr>
              <a:t>Since there is limited number of X-ray images available so in order to overcome the scarcity issue, certain strategies are adopted:</a:t>
            </a:r>
            <a:endParaRPr sz="1500">
              <a:solidFill>
                <a:schemeClr val="dk1"/>
              </a:solidFill>
              <a:latin typeface="Saira"/>
              <a:ea typeface="Saira"/>
              <a:cs typeface="Saira"/>
              <a:sym typeface="Saira"/>
            </a:endParaRPr>
          </a:p>
          <a:p>
            <a:pPr indent="-323850" lvl="0" marL="457200" rtl="0" algn="l">
              <a:lnSpc>
                <a:spcPct val="150000"/>
              </a:lnSpc>
              <a:spcBef>
                <a:spcPts val="0"/>
              </a:spcBef>
              <a:spcAft>
                <a:spcPts val="0"/>
              </a:spcAft>
              <a:buClr>
                <a:schemeClr val="dk1"/>
              </a:buClr>
              <a:buSzPts val="1500"/>
              <a:buFont typeface="Saira"/>
              <a:buChar char="●"/>
            </a:pPr>
            <a:r>
              <a:rPr lang="en" sz="1500">
                <a:solidFill>
                  <a:schemeClr val="dk1"/>
                </a:solidFill>
                <a:latin typeface="Saira"/>
                <a:ea typeface="Saira"/>
                <a:cs typeface="Saira"/>
                <a:sym typeface="Saira"/>
              </a:rPr>
              <a:t>We used data augmentation to create transformed version of images (such as flipping, small rotation,adding small amount of distortions) to increase the sample size.</a:t>
            </a:r>
            <a:endParaRPr b="1" sz="2200" u="sng">
              <a:solidFill>
                <a:schemeClr val="lt2"/>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36"/>
          <p:cNvGrpSpPr/>
          <p:nvPr/>
        </p:nvGrpSpPr>
        <p:grpSpPr>
          <a:xfrm>
            <a:off x="71407" y="65027"/>
            <a:ext cx="8970781" cy="5005984"/>
            <a:chOff x="-1471286" y="-685250"/>
            <a:chExt cx="12302223" cy="6865035"/>
          </a:xfrm>
        </p:grpSpPr>
        <p:pic>
          <p:nvPicPr>
            <p:cNvPr id="213" name="Google Shape;213;p36"/>
            <p:cNvPicPr preferRelativeResize="0"/>
            <p:nvPr/>
          </p:nvPicPr>
          <p:blipFill>
            <a:blip r:embed="rId3">
              <a:alphaModFix/>
            </a:blip>
            <a:stretch>
              <a:fillRect/>
            </a:stretch>
          </p:blipFill>
          <p:spPr>
            <a:xfrm>
              <a:off x="7849513" y="3140701"/>
              <a:ext cx="2792550" cy="2781975"/>
            </a:xfrm>
            <a:prstGeom prst="rect">
              <a:avLst/>
            </a:prstGeom>
            <a:noFill/>
            <a:ln>
              <a:noFill/>
            </a:ln>
          </p:spPr>
        </p:pic>
        <p:grpSp>
          <p:nvGrpSpPr>
            <p:cNvPr id="214" name="Google Shape;214;p36"/>
            <p:cNvGrpSpPr/>
            <p:nvPr/>
          </p:nvGrpSpPr>
          <p:grpSpPr>
            <a:xfrm>
              <a:off x="-1471286" y="-685250"/>
              <a:ext cx="12302223" cy="6865035"/>
              <a:chOff x="-1563794" y="-577936"/>
              <a:chExt cx="12302223" cy="6865035"/>
            </a:xfrm>
          </p:grpSpPr>
          <p:sp>
            <p:nvSpPr>
              <p:cNvPr id="215" name="Google Shape;215;p36"/>
              <p:cNvSpPr/>
              <p:nvPr/>
            </p:nvSpPr>
            <p:spPr>
              <a:xfrm>
                <a:off x="-1563794" y="5545042"/>
                <a:ext cx="738026" cy="742057"/>
              </a:xfrm>
              <a:custGeom>
                <a:rect b="b" l="l" r="r" t="t"/>
                <a:pathLst>
                  <a:path extrusionOk="0" h="41346" w="41346">
                    <a:moveTo>
                      <a:pt x="1" y="1"/>
                    </a:moveTo>
                    <a:lnTo>
                      <a:pt x="1" y="41346"/>
                    </a:lnTo>
                    <a:lnTo>
                      <a:pt x="41346" y="41346"/>
                    </a:lnTo>
                    <a:lnTo>
                      <a:pt x="41346" y="37816"/>
                    </a:lnTo>
                    <a:lnTo>
                      <a:pt x="3429" y="37816"/>
                    </a:lnTo>
                    <a:lnTo>
                      <a:pt x="3429"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6"/>
              <p:cNvSpPr/>
              <p:nvPr/>
            </p:nvSpPr>
            <p:spPr>
              <a:xfrm>
                <a:off x="10000403" y="-577936"/>
                <a:ext cx="738026" cy="742075"/>
              </a:xfrm>
              <a:custGeom>
                <a:rect b="b" l="l" r="r" t="t"/>
                <a:pathLst>
                  <a:path extrusionOk="0" h="41347" w="41346">
                    <a:moveTo>
                      <a:pt x="0" y="1"/>
                    </a:moveTo>
                    <a:lnTo>
                      <a:pt x="0" y="3530"/>
                    </a:lnTo>
                    <a:lnTo>
                      <a:pt x="37917" y="3530"/>
                    </a:lnTo>
                    <a:lnTo>
                      <a:pt x="37917" y="41346"/>
                    </a:lnTo>
                    <a:lnTo>
                      <a:pt x="41345" y="41346"/>
                    </a:lnTo>
                    <a:lnTo>
                      <a:pt x="41345"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 name="Google Shape;217;p36"/>
          <p:cNvSpPr txBox="1"/>
          <p:nvPr/>
        </p:nvSpPr>
        <p:spPr>
          <a:xfrm>
            <a:off x="224563" y="65025"/>
            <a:ext cx="8694900" cy="21471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Instead of training these models from scratch, we fine-tune the last layer of pre-trained versions of these models on ImageNet.So, models can be trained with less-labelled samples from each class.</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There is wide variation in resolution of image so fixed them to 224x224 size.</a:t>
            </a:r>
            <a:endParaRPr sz="15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All training images are normalized to same distribution to make model less sensitive to dynamic range.</a:t>
            </a:r>
            <a:endParaRPr sz="1500">
              <a:solidFill>
                <a:schemeClr val="dk2"/>
              </a:solidFill>
              <a:latin typeface="Saira"/>
              <a:ea typeface="Saira"/>
              <a:cs typeface="Saira"/>
              <a:sym typeface="Saira"/>
            </a:endParaRPr>
          </a:p>
        </p:txBody>
      </p:sp>
      <p:pic>
        <p:nvPicPr>
          <p:cNvPr id="218" name="Google Shape;218;p36"/>
          <p:cNvPicPr preferRelativeResize="0"/>
          <p:nvPr/>
        </p:nvPicPr>
        <p:blipFill rotWithShape="1">
          <a:blip r:embed="rId4">
            <a:alphaModFix/>
          </a:blip>
          <a:srcRect b="17259" l="7697" r="22323" t="40776"/>
          <a:stretch/>
        </p:blipFill>
        <p:spPr>
          <a:xfrm>
            <a:off x="500063" y="2282425"/>
            <a:ext cx="8143877" cy="2646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726300" y="91801"/>
            <a:ext cx="769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u="sng">
                <a:latin typeface="Proxima Nova"/>
                <a:ea typeface="Proxima Nova"/>
                <a:cs typeface="Proxima Nova"/>
                <a:sym typeface="Proxima Nova"/>
              </a:rPr>
              <a:t>PROPOSED FRAMEWORK</a:t>
            </a:r>
            <a:endParaRPr sz="3000" u="sng">
              <a:latin typeface="Proxima Nova"/>
              <a:ea typeface="Proxima Nova"/>
              <a:cs typeface="Proxima Nova"/>
              <a:sym typeface="Proxima Nova"/>
            </a:endParaRPr>
          </a:p>
          <a:p>
            <a:pPr indent="0" lvl="0" marL="0" rtl="0" algn="ctr">
              <a:spcBef>
                <a:spcPts val="0"/>
              </a:spcBef>
              <a:spcAft>
                <a:spcPts val="0"/>
              </a:spcAft>
              <a:buNone/>
            </a:pPr>
            <a:r>
              <a:t/>
            </a:r>
            <a:endParaRPr/>
          </a:p>
        </p:txBody>
      </p:sp>
      <p:sp>
        <p:nvSpPr>
          <p:cNvPr id="224" name="Google Shape;224;p37"/>
          <p:cNvSpPr txBox="1"/>
          <p:nvPr/>
        </p:nvSpPr>
        <p:spPr>
          <a:xfrm>
            <a:off x="289325" y="711375"/>
            <a:ext cx="4800600" cy="4225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Transfer learning is mainly useful for tasks where enough training samples are not available to train a model from scratch.</a:t>
            </a:r>
            <a:endParaRPr sz="9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We only fine-tune the last layer of convolutional neural networks, and essentially used the pre-trained models as feature extractor. The models implemented are:</a:t>
            </a:r>
            <a:endParaRPr sz="1500">
              <a:solidFill>
                <a:schemeClr val="dk2"/>
              </a:solidFill>
              <a:latin typeface="Saira"/>
              <a:ea typeface="Saira"/>
              <a:cs typeface="Saira"/>
              <a:sym typeface="Saira"/>
            </a:endParaRPr>
          </a:p>
          <a:p>
            <a:pPr indent="-323850" lvl="1" marL="9144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ResNet-18</a:t>
            </a:r>
            <a:endParaRPr sz="1500">
              <a:solidFill>
                <a:schemeClr val="dk2"/>
              </a:solidFill>
              <a:latin typeface="Saira"/>
              <a:ea typeface="Saira"/>
              <a:cs typeface="Saira"/>
              <a:sym typeface="Saira"/>
            </a:endParaRPr>
          </a:p>
          <a:p>
            <a:pPr indent="-323850" lvl="1" marL="9144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ResNet-50</a:t>
            </a:r>
            <a:endParaRPr sz="1500">
              <a:solidFill>
                <a:schemeClr val="dk2"/>
              </a:solidFill>
              <a:latin typeface="Saira"/>
              <a:ea typeface="Saira"/>
              <a:cs typeface="Saira"/>
              <a:sym typeface="Saira"/>
            </a:endParaRPr>
          </a:p>
          <a:p>
            <a:pPr indent="-323850" lvl="1" marL="9144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DenseNet-121</a:t>
            </a:r>
            <a:endParaRPr sz="1500">
              <a:solidFill>
                <a:schemeClr val="dk2"/>
              </a:solidFill>
              <a:latin typeface="Saira"/>
              <a:ea typeface="Saira"/>
              <a:cs typeface="Saira"/>
              <a:sym typeface="Saira"/>
            </a:endParaRPr>
          </a:p>
          <a:p>
            <a:pPr indent="-323850" lvl="1" marL="9144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VggNet-16</a:t>
            </a:r>
            <a:endParaRPr sz="1000">
              <a:solidFill>
                <a:schemeClr val="dk2"/>
              </a:solidFill>
              <a:latin typeface="Saira"/>
              <a:ea typeface="Saira"/>
              <a:cs typeface="Saira"/>
              <a:sym typeface="Saira"/>
            </a:endParaRPr>
          </a:p>
          <a:p>
            <a:pPr indent="-323850" lvl="0" marL="457200" rtl="0" algn="l">
              <a:lnSpc>
                <a:spcPct val="150000"/>
              </a:lnSpc>
              <a:spcBef>
                <a:spcPts val="0"/>
              </a:spcBef>
              <a:spcAft>
                <a:spcPts val="0"/>
              </a:spcAft>
              <a:buClr>
                <a:schemeClr val="dk2"/>
              </a:buClr>
              <a:buSzPts val="1500"/>
              <a:buFont typeface="Saira"/>
              <a:buChar char="●"/>
            </a:pPr>
            <a:r>
              <a:rPr lang="en" sz="1500">
                <a:solidFill>
                  <a:schemeClr val="dk2"/>
                </a:solidFill>
                <a:latin typeface="Saira"/>
                <a:ea typeface="Saira"/>
                <a:cs typeface="Saira"/>
                <a:sym typeface="Saira"/>
              </a:rPr>
              <a:t>The evaluation </a:t>
            </a:r>
            <a:r>
              <a:rPr lang="en" sz="1500">
                <a:solidFill>
                  <a:schemeClr val="dk2"/>
                </a:solidFill>
                <a:latin typeface="Saira"/>
                <a:ea typeface="Saira"/>
                <a:cs typeface="Saira"/>
                <a:sym typeface="Saira"/>
              </a:rPr>
              <a:t>metrics</a:t>
            </a:r>
            <a:r>
              <a:rPr lang="en" sz="1500">
                <a:solidFill>
                  <a:schemeClr val="dk2"/>
                </a:solidFill>
                <a:latin typeface="Saira"/>
                <a:ea typeface="Saira"/>
                <a:cs typeface="Saira"/>
                <a:sym typeface="Saira"/>
              </a:rPr>
              <a:t> are in the workflow.</a:t>
            </a:r>
            <a:endParaRPr sz="1500">
              <a:solidFill>
                <a:schemeClr val="dk2"/>
              </a:solidFill>
              <a:latin typeface="Saira"/>
              <a:ea typeface="Saira"/>
              <a:cs typeface="Saira"/>
              <a:sym typeface="Saira"/>
            </a:endParaRPr>
          </a:p>
        </p:txBody>
      </p:sp>
      <p:sp>
        <p:nvSpPr>
          <p:cNvPr id="225" name="Google Shape;225;p37"/>
          <p:cNvSpPr/>
          <p:nvPr/>
        </p:nvSpPr>
        <p:spPr>
          <a:xfrm>
            <a:off x="5388375" y="1023088"/>
            <a:ext cx="1132800" cy="1044000"/>
          </a:xfrm>
          <a:prstGeom prst="flowChartMagneticDisk">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latin typeface="Saira Thin"/>
                <a:ea typeface="Saira Thin"/>
                <a:cs typeface="Saira Thin"/>
                <a:sym typeface="Saira Thin"/>
              </a:rPr>
              <a:t>COVID-19</a:t>
            </a:r>
            <a:endParaRPr sz="1200">
              <a:latin typeface="Saira Thin"/>
              <a:ea typeface="Saira Thin"/>
              <a:cs typeface="Saira Thin"/>
              <a:sym typeface="Saira Thin"/>
            </a:endParaRPr>
          </a:p>
          <a:p>
            <a:pPr indent="0" lvl="0" marL="0" rtl="0" algn="ctr">
              <a:lnSpc>
                <a:spcPct val="100000"/>
              </a:lnSpc>
              <a:spcBef>
                <a:spcPts val="0"/>
              </a:spcBef>
              <a:spcAft>
                <a:spcPts val="0"/>
              </a:spcAft>
              <a:buNone/>
            </a:pPr>
            <a:r>
              <a:rPr lang="en" sz="1200">
                <a:latin typeface="Saira Thin"/>
                <a:ea typeface="Saira Thin"/>
                <a:cs typeface="Saira Thin"/>
                <a:sym typeface="Saira Thin"/>
              </a:rPr>
              <a:t>X-ray Images</a:t>
            </a:r>
            <a:endParaRPr sz="1200">
              <a:latin typeface="Saira Thin"/>
              <a:ea typeface="Saira Thin"/>
              <a:cs typeface="Saira Thin"/>
              <a:sym typeface="Saira Thin"/>
            </a:endParaRPr>
          </a:p>
        </p:txBody>
      </p:sp>
      <p:sp>
        <p:nvSpPr>
          <p:cNvPr id="226" name="Google Shape;226;p37"/>
          <p:cNvSpPr/>
          <p:nvPr/>
        </p:nvSpPr>
        <p:spPr>
          <a:xfrm>
            <a:off x="5265975" y="2425688"/>
            <a:ext cx="1377600" cy="42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aira Thin"/>
                <a:ea typeface="Saira Thin"/>
                <a:cs typeface="Saira Thin"/>
                <a:sym typeface="Saira Thin"/>
              </a:rPr>
              <a:t>Augmentation</a:t>
            </a:r>
            <a:endParaRPr>
              <a:latin typeface="Saira Thin"/>
              <a:ea typeface="Saira Thin"/>
              <a:cs typeface="Saira Thin"/>
              <a:sym typeface="Saira Thin"/>
            </a:endParaRPr>
          </a:p>
        </p:txBody>
      </p:sp>
      <p:sp>
        <p:nvSpPr>
          <p:cNvPr id="227" name="Google Shape;227;p37"/>
          <p:cNvSpPr/>
          <p:nvPr/>
        </p:nvSpPr>
        <p:spPr>
          <a:xfrm>
            <a:off x="5327175" y="3231454"/>
            <a:ext cx="1377600" cy="42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aira Thin"/>
                <a:ea typeface="Saira Thin"/>
                <a:cs typeface="Saira Thin"/>
                <a:sym typeface="Saira Thin"/>
              </a:rPr>
              <a:t>Data-Splitting</a:t>
            </a:r>
            <a:endParaRPr>
              <a:latin typeface="Saira Thin"/>
              <a:ea typeface="Saira Thin"/>
              <a:cs typeface="Saira Thin"/>
              <a:sym typeface="Saira Thin"/>
            </a:endParaRPr>
          </a:p>
        </p:txBody>
      </p:sp>
      <p:sp>
        <p:nvSpPr>
          <p:cNvPr id="228" name="Google Shape;228;p37"/>
          <p:cNvSpPr/>
          <p:nvPr/>
        </p:nvSpPr>
        <p:spPr>
          <a:xfrm>
            <a:off x="5327175" y="3988775"/>
            <a:ext cx="1377600" cy="42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aira Thin"/>
                <a:ea typeface="Saira Thin"/>
                <a:cs typeface="Saira Thin"/>
                <a:sym typeface="Saira Thin"/>
              </a:rPr>
              <a:t>Testing Set</a:t>
            </a:r>
            <a:endParaRPr>
              <a:latin typeface="Saira Thin"/>
              <a:ea typeface="Saira Thin"/>
              <a:cs typeface="Saira Thin"/>
              <a:sym typeface="Saira Thin"/>
            </a:endParaRPr>
          </a:p>
        </p:txBody>
      </p:sp>
      <p:sp>
        <p:nvSpPr>
          <p:cNvPr id="229" name="Google Shape;229;p37"/>
          <p:cNvSpPr/>
          <p:nvPr/>
        </p:nvSpPr>
        <p:spPr>
          <a:xfrm>
            <a:off x="7294325" y="851525"/>
            <a:ext cx="1377600" cy="336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aira Thin"/>
                <a:ea typeface="Saira Thin"/>
                <a:cs typeface="Saira Thin"/>
                <a:sym typeface="Saira Thin"/>
              </a:rPr>
              <a:t>Training Set</a:t>
            </a:r>
            <a:endParaRPr>
              <a:latin typeface="Saira Thin"/>
              <a:ea typeface="Saira Thin"/>
              <a:cs typeface="Saira Thin"/>
              <a:sym typeface="Saira Thin"/>
            </a:endParaRPr>
          </a:p>
        </p:txBody>
      </p:sp>
      <p:sp>
        <p:nvSpPr>
          <p:cNvPr id="230" name="Google Shape;230;p37"/>
          <p:cNvSpPr/>
          <p:nvPr/>
        </p:nvSpPr>
        <p:spPr>
          <a:xfrm>
            <a:off x="7332325" y="1459275"/>
            <a:ext cx="1377600" cy="1266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latin typeface="Saira Thin"/>
                <a:ea typeface="Saira Thin"/>
                <a:cs typeface="Saira Thin"/>
                <a:sym typeface="Saira Thin"/>
              </a:rPr>
              <a:t>MODELS</a:t>
            </a:r>
            <a:endParaRPr u="sng">
              <a:latin typeface="Saira Thin"/>
              <a:ea typeface="Saira Thin"/>
              <a:cs typeface="Saira Thin"/>
              <a:sym typeface="Saira Thin"/>
            </a:endParaRPr>
          </a:p>
          <a:p>
            <a:pPr indent="0" lvl="0" marL="0" rtl="0" algn="l">
              <a:spcBef>
                <a:spcPts val="0"/>
              </a:spcBef>
              <a:spcAft>
                <a:spcPts val="0"/>
              </a:spcAft>
              <a:buNone/>
            </a:pPr>
            <a:r>
              <a:rPr lang="en" sz="1300">
                <a:latin typeface="Saira Thin"/>
                <a:ea typeface="Saira Thin"/>
                <a:cs typeface="Saira Thin"/>
                <a:sym typeface="Saira Thin"/>
              </a:rPr>
              <a:t>1.ResNet 18</a:t>
            </a:r>
            <a:endParaRPr sz="1300">
              <a:latin typeface="Saira Thin"/>
              <a:ea typeface="Saira Thin"/>
              <a:cs typeface="Saira Thin"/>
              <a:sym typeface="Saira Thin"/>
            </a:endParaRPr>
          </a:p>
          <a:p>
            <a:pPr indent="0" lvl="0" marL="0" rtl="0" algn="l">
              <a:spcBef>
                <a:spcPts val="0"/>
              </a:spcBef>
              <a:spcAft>
                <a:spcPts val="0"/>
              </a:spcAft>
              <a:buNone/>
            </a:pPr>
            <a:r>
              <a:rPr lang="en" sz="1300">
                <a:latin typeface="Saira Thin"/>
                <a:ea typeface="Saira Thin"/>
                <a:cs typeface="Saira Thin"/>
                <a:sym typeface="Saira Thin"/>
              </a:rPr>
              <a:t>2.ResNet 50</a:t>
            </a:r>
            <a:endParaRPr sz="1300">
              <a:latin typeface="Saira Thin"/>
              <a:ea typeface="Saira Thin"/>
              <a:cs typeface="Saira Thin"/>
              <a:sym typeface="Saira Thin"/>
            </a:endParaRPr>
          </a:p>
          <a:p>
            <a:pPr indent="0" lvl="0" marL="0" rtl="0" algn="l">
              <a:spcBef>
                <a:spcPts val="0"/>
              </a:spcBef>
              <a:spcAft>
                <a:spcPts val="0"/>
              </a:spcAft>
              <a:buNone/>
            </a:pPr>
            <a:r>
              <a:rPr lang="en" sz="1300">
                <a:latin typeface="Saira Thin"/>
                <a:ea typeface="Saira Thin"/>
                <a:cs typeface="Saira Thin"/>
                <a:sym typeface="Saira Thin"/>
              </a:rPr>
              <a:t>3.DenseNet-121</a:t>
            </a:r>
            <a:endParaRPr sz="1300">
              <a:latin typeface="Saira Thin"/>
              <a:ea typeface="Saira Thin"/>
              <a:cs typeface="Saira Thin"/>
              <a:sym typeface="Saira Thin"/>
            </a:endParaRPr>
          </a:p>
          <a:p>
            <a:pPr indent="0" lvl="0" marL="0" rtl="0" algn="l">
              <a:spcBef>
                <a:spcPts val="0"/>
              </a:spcBef>
              <a:spcAft>
                <a:spcPts val="0"/>
              </a:spcAft>
              <a:buNone/>
            </a:pPr>
            <a:r>
              <a:rPr lang="en" sz="1300">
                <a:latin typeface="Saira Thin"/>
                <a:ea typeface="Saira Thin"/>
                <a:cs typeface="Saira Thin"/>
                <a:sym typeface="Saira Thin"/>
              </a:rPr>
              <a:t>4.VggNet-16</a:t>
            </a:r>
            <a:endParaRPr sz="1300">
              <a:latin typeface="Saira Thin"/>
              <a:ea typeface="Saira Thin"/>
              <a:cs typeface="Saira Thin"/>
              <a:sym typeface="Saira Thin"/>
            </a:endParaRPr>
          </a:p>
        </p:txBody>
      </p:sp>
      <p:sp>
        <p:nvSpPr>
          <p:cNvPr id="231" name="Google Shape;231;p37"/>
          <p:cNvSpPr/>
          <p:nvPr/>
        </p:nvSpPr>
        <p:spPr>
          <a:xfrm>
            <a:off x="7332325" y="2997025"/>
            <a:ext cx="1377600" cy="336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aira Thin"/>
                <a:ea typeface="Saira Thin"/>
                <a:cs typeface="Saira Thin"/>
                <a:sym typeface="Saira Thin"/>
              </a:rPr>
              <a:t>Trained Model</a:t>
            </a:r>
            <a:endParaRPr>
              <a:latin typeface="Saira Thin"/>
              <a:ea typeface="Saira Thin"/>
              <a:cs typeface="Saira Thin"/>
              <a:sym typeface="Saira Thin"/>
            </a:endParaRPr>
          </a:p>
        </p:txBody>
      </p:sp>
      <p:sp>
        <p:nvSpPr>
          <p:cNvPr id="232" name="Google Shape;232;p37"/>
          <p:cNvSpPr/>
          <p:nvPr/>
        </p:nvSpPr>
        <p:spPr>
          <a:xfrm>
            <a:off x="7332325" y="3604650"/>
            <a:ext cx="1377600" cy="13365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latin typeface="Saira Thin"/>
                <a:ea typeface="Saira Thin"/>
                <a:cs typeface="Saira Thin"/>
                <a:sym typeface="Saira Thin"/>
              </a:rPr>
              <a:t>Parameters</a:t>
            </a:r>
            <a:endParaRPr u="sng">
              <a:latin typeface="Saira Thin"/>
              <a:ea typeface="Saira Thin"/>
              <a:cs typeface="Saira Thin"/>
              <a:sym typeface="Saira Thin"/>
            </a:endParaRPr>
          </a:p>
          <a:p>
            <a:pPr indent="0" lvl="0" marL="0" rtl="0" algn="l">
              <a:spcBef>
                <a:spcPts val="0"/>
              </a:spcBef>
              <a:spcAft>
                <a:spcPts val="0"/>
              </a:spcAft>
              <a:buNone/>
            </a:pPr>
            <a:r>
              <a:rPr lang="en">
                <a:latin typeface="Saira Thin"/>
                <a:ea typeface="Saira Thin"/>
                <a:cs typeface="Saira Thin"/>
                <a:sym typeface="Saira Thin"/>
              </a:rPr>
              <a:t>1.Precision</a:t>
            </a:r>
            <a:endParaRPr>
              <a:latin typeface="Saira Thin"/>
              <a:ea typeface="Saira Thin"/>
              <a:cs typeface="Saira Thin"/>
              <a:sym typeface="Saira Thin"/>
            </a:endParaRPr>
          </a:p>
          <a:p>
            <a:pPr indent="0" lvl="0" marL="0" rtl="0" algn="l">
              <a:spcBef>
                <a:spcPts val="0"/>
              </a:spcBef>
              <a:spcAft>
                <a:spcPts val="0"/>
              </a:spcAft>
              <a:buNone/>
            </a:pPr>
            <a:r>
              <a:rPr lang="en">
                <a:latin typeface="Saira Thin"/>
                <a:ea typeface="Saira Thin"/>
                <a:cs typeface="Saira Thin"/>
                <a:sym typeface="Saira Thin"/>
              </a:rPr>
              <a:t>2.Recall</a:t>
            </a:r>
            <a:endParaRPr>
              <a:latin typeface="Saira Thin"/>
              <a:ea typeface="Saira Thin"/>
              <a:cs typeface="Saira Thin"/>
              <a:sym typeface="Saira Thin"/>
            </a:endParaRPr>
          </a:p>
          <a:p>
            <a:pPr indent="0" lvl="0" marL="0" rtl="0" algn="l">
              <a:spcBef>
                <a:spcPts val="0"/>
              </a:spcBef>
              <a:spcAft>
                <a:spcPts val="0"/>
              </a:spcAft>
              <a:buNone/>
            </a:pPr>
            <a:r>
              <a:rPr lang="en">
                <a:latin typeface="Saira Thin"/>
                <a:ea typeface="Saira Thin"/>
                <a:cs typeface="Saira Thin"/>
                <a:sym typeface="Saira Thin"/>
              </a:rPr>
              <a:t>3.Accuracy</a:t>
            </a:r>
            <a:endParaRPr>
              <a:latin typeface="Saira Thin"/>
              <a:ea typeface="Saira Thin"/>
              <a:cs typeface="Saira Thin"/>
              <a:sym typeface="Saira Thin"/>
            </a:endParaRPr>
          </a:p>
          <a:p>
            <a:pPr indent="0" lvl="0" marL="0" rtl="0" algn="l">
              <a:spcBef>
                <a:spcPts val="0"/>
              </a:spcBef>
              <a:spcAft>
                <a:spcPts val="0"/>
              </a:spcAft>
              <a:buNone/>
            </a:pPr>
            <a:r>
              <a:rPr lang="en">
                <a:latin typeface="Saira Thin"/>
                <a:ea typeface="Saira Thin"/>
                <a:cs typeface="Saira Thin"/>
                <a:sym typeface="Saira Thin"/>
              </a:rPr>
              <a:t>4.Specificity</a:t>
            </a:r>
            <a:endParaRPr>
              <a:latin typeface="Saira Thin"/>
              <a:ea typeface="Saira Thin"/>
              <a:cs typeface="Saira Thin"/>
              <a:sym typeface="Saira Thin"/>
            </a:endParaRPr>
          </a:p>
          <a:p>
            <a:pPr indent="0" lvl="0" marL="0" rtl="0" algn="l">
              <a:spcBef>
                <a:spcPts val="0"/>
              </a:spcBef>
              <a:spcAft>
                <a:spcPts val="0"/>
              </a:spcAft>
              <a:buNone/>
            </a:pPr>
            <a:r>
              <a:rPr lang="en">
                <a:latin typeface="Saira Thin"/>
                <a:ea typeface="Saira Thin"/>
                <a:cs typeface="Saira Thin"/>
                <a:sym typeface="Saira Thin"/>
              </a:rPr>
              <a:t>5.F1-Score</a:t>
            </a:r>
            <a:endParaRPr>
              <a:latin typeface="Saira Thin"/>
              <a:ea typeface="Saira Thin"/>
              <a:cs typeface="Saira Thin"/>
              <a:sym typeface="Saira Thin"/>
            </a:endParaRPr>
          </a:p>
        </p:txBody>
      </p:sp>
      <p:cxnSp>
        <p:nvCxnSpPr>
          <p:cNvPr id="233" name="Google Shape;233;p37"/>
          <p:cNvCxnSpPr/>
          <p:nvPr/>
        </p:nvCxnSpPr>
        <p:spPr>
          <a:xfrm>
            <a:off x="5954775" y="2053338"/>
            <a:ext cx="0" cy="340200"/>
          </a:xfrm>
          <a:prstGeom prst="straightConnector1">
            <a:avLst/>
          </a:prstGeom>
          <a:noFill/>
          <a:ln cap="flat" cmpd="sng" w="19050">
            <a:solidFill>
              <a:schemeClr val="dk2"/>
            </a:solidFill>
            <a:prstDash val="solid"/>
            <a:round/>
            <a:headEnd len="med" w="med" type="none"/>
            <a:tailEnd len="med" w="med" type="triangle"/>
          </a:ln>
        </p:spPr>
      </p:cxnSp>
      <p:cxnSp>
        <p:nvCxnSpPr>
          <p:cNvPr id="234" name="Google Shape;234;p37"/>
          <p:cNvCxnSpPr/>
          <p:nvPr/>
        </p:nvCxnSpPr>
        <p:spPr>
          <a:xfrm>
            <a:off x="5957875" y="2891238"/>
            <a:ext cx="0" cy="340200"/>
          </a:xfrm>
          <a:prstGeom prst="straightConnector1">
            <a:avLst/>
          </a:prstGeom>
          <a:noFill/>
          <a:ln cap="flat" cmpd="sng" w="19050">
            <a:solidFill>
              <a:schemeClr val="dk2"/>
            </a:solidFill>
            <a:prstDash val="solid"/>
            <a:round/>
            <a:headEnd len="med" w="med" type="none"/>
            <a:tailEnd len="med" w="med" type="triangle"/>
          </a:ln>
        </p:spPr>
      </p:cxnSp>
      <p:cxnSp>
        <p:nvCxnSpPr>
          <p:cNvPr id="235" name="Google Shape;235;p37"/>
          <p:cNvCxnSpPr/>
          <p:nvPr/>
        </p:nvCxnSpPr>
        <p:spPr>
          <a:xfrm>
            <a:off x="5954775" y="3654450"/>
            <a:ext cx="0" cy="340200"/>
          </a:xfrm>
          <a:prstGeom prst="straightConnector1">
            <a:avLst/>
          </a:prstGeom>
          <a:noFill/>
          <a:ln cap="flat" cmpd="sng" w="19050">
            <a:solidFill>
              <a:schemeClr val="dk2"/>
            </a:solidFill>
            <a:prstDash val="solid"/>
            <a:round/>
            <a:headEnd len="med" w="med" type="none"/>
            <a:tailEnd len="med" w="med" type="triangle"/>
          </a:ln>
        </p:spPr>
      </p:cxnSp>
      <p:cxnSp>
        <p:nvCxnSpPr>
          <p:cNvPr id="236" name="Google Shape;236;p37"/>
          <p:cNvCxnSpPr/>
          <p:nvPr/>
        </p:nvCxnSpPr>
        <p:spPr>
          <a:xfrm>
            <a:off x="7983125" y="1119075"/>
            <a:ext cx="0" cy="340200"/>
          </a:xfrm>
          <a:prstGeom prst="straightConnector1">
            <a:avLst/>
          </a:prstGeom>
          <a:noFill/>
          <a:ln cap="flat" cmpd="sng" w="19050">
            <a:solidFill>
              <a:schemeClr val="dk2"/>
            </a:solidFill>
            <a:prstDash val="solid"/>
            <a:round/>
            <a:headEnd len="med" w="med" type="none"/>
            <a:tailEnd len="med" w="med" type="triangle"/>
          </a:ln>
        </p:spPr>
      </p:cxnSp>
      <p:cxnSp>
        <p:nvCxnSpPr>
          <p:cNvPr id="237" name="Google Shape;237;p37"/>
          <p:cNvCxnSpPr/>
          <p:nvPr/>
        </p:nvCxnSpPr>
        <p:spPr>
          <a:xfrm>
            <a:off x="7983125" y="2656825"/>
            <a:ext cx="0" cy="340200"/>
          </a:xfrm>
          <a:prstGeom prst="straightConnector1">
            <a:avLst/>
          </a:prstGeom>
          <a:noFill/>
          <a:ln cap="flat" cmpd="sng" w="19050">
            <a:solidFill>
              <a:schemeClr val="dk2"/>
            </a:solidFill>
            <a:prstDash val="solid"/>
            <a:round/>
            <a:headEnd len="med" w="med" type="none"/>
            <a:tailEnd len="med" w="med" type="triangle"/>
          </a:ln>
        </p:spPr>
      </p:cxnSp>
      <p:cxnSp>
        <p:nvCxnSpPr>
          <p:cNvPr id="238" name="Google Shape;238;p37"/>
          <p:cNvCxnSpPr/>
          <p:nvPr/>
        </p:nvCxnSpPr>
        <p:spPr>
          <a:xfrm>
            <a:off x="7983125" y="3272850"/>
            <a:ext cx="0" cy="340200"/>
          </a:xfrm>
          <a:prstGeom prst="straightConnector1">
            <a:avLst/>
          </a:prstGeom>
          <a:noFill/>
          <a:ln cap="flat" cmpd="sng" w="19050">
            <a:solidFill>
              <a:schemeClr val="dk2"/>
            </a:solidFill>
            <a:prstDash val="solid"/>
            <a:round/>
            <a:headEnd len="med" w="med" type="none"/>
            <a:tailEnd len="med" w="med" type="triangle"/>
          </a:ln>
        </p:spPr>
      </p:cxnSp>
      <p:cxnSp>
        <p:nvCxnSpPr>
          <p:cNvPr id="239" name="Google Shape;239;p37"/>
          <p:cNvCxnSpPr>
            <a:stCxn id="227" idx="3"/>
            <a:endCxn id="229" idx="1"/>
          </p:cNvCxnSpPr>
          <p:nvPr/>
        </p:nvCxnSpPr>
        <p:spPr>
          <a:xfrm flipH="1" rot="10800000">
            <a:off x="6704775" y="1019854"/>
            <a:ext cx="589500" cy="2423100"/>
          </a:xfrm>
          <a:prstGeom prst="bentConnector3">
            <a:avLst>
              <a:gd fmla="val 50004" name="adj1"/>
            </a:avLst>
          </a:prstGeom>
          <a:noFill/>
          <a:ln cap="flat" cmpd="sng" w="19050">
            <a:solidFill>
              <a:schemeClr val="dk2"/>
            </a:solidFill>
            <a:prstDash val="solid"/>
            <a:round/>
            <a:headEnd len="med" w="med" type="none"/>
            <a:tailEnd len="med" w="med" type="none"/>
          </a:ln>
        </p:spPr>
      </p:cxnSp>
      <p:cxnSp>
        <p:nvCxnSpPr>
          <p:cNvPr id="240" name="Google Shape;240;p37"/>
          <p:cNvCxnSpPr>
            <a:stCxn id="228" idx="3"/>
            <a:endCxn id="231" idx="1"/>
          </p:cNvCxnSpPr>
          <p:nvPr/>
        </p:nvCxnSpPr>
        <p:spPr>
          <a:xfrm flipH="1" rot="10800000">
            <a:off x="6704775" y="3165575"/>
            <a:ext cx="627600" cy="1034700"/>
          </a:xfrm>
          <a:prstGeom prst="bentConnector3">
            <a:avLst>
              <a:gd fmla="val 61002" name="adj1"/>
            </a:avLst>
          </a:prstGeom>
          <a:noFill/>
          <a:ln cap="flat" cmpd="sng" w="28575">
            <a:solidFill>
              <a:schemeClr val="dk2"/>
            </a:solidFill>
            <a:prstDash val="solid"/>
            <a:round/>
            <a:headEnd len="med" w="med" type="none"/>
            <a:tailEnd len="med" w="med" type="none"/>
          </a:ln>
        </p:spPr>
      </p:cxnSp>
      <p:sp>
        <p:nvSpPr>
          <p:cNvPr id="241" name="Google Shape;241;p37"/>
          <p:cNvSpPr/>
          <p:nvPr/>
        </p:nvSpPr>
        <p:spPr>
          <a:xfrm rot="10800000">
            <a:off x="137780" y="91799"/>
            <a:ext cx="739370" cy="690375"/>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pSp>
        <p:nvGrpSpPr>
          <p:cNvPr id="246" name="Google Shape;246;p38"/>
          <p:cNvGrpSpPr/>
          <p:nvPr/>
        </p:nvGrpSpPr>
        <p:grpSpPr>
          <a:xfrm>
            <a:off x="84391" y="84523"/>
            <a:ext cx="8974680" cy="4986091"/>
            <a:chOff x="176114" y="84523"/>
            <a:chExt cx="8974680" cy="4986091"/>
          </a:xfrm>
        </p:grpSpPr>
        <p:pic>
          <p:nvPicPr>
            <p:cNvPr id="247" name="Google Shape;247;p38"/>
            <p:cNvPicPr preferRelativeResize="0"/>
            <p:nvPr/>
          </p:nvPicPr>
          <p:blipFill>
            <a:blip r:embed="rId3">
              <a:alphaModFix/>
            </a:blip>
            <a:stretch>
              <a:fillRect/>
            </a:stretch>
          </p:blipFill>
          <p:spPr>
            <a:xfrm>
              <a:off x="5254295" y="1741904"/>
              <a:ext cx="2399932" cy="2268656"/>
            </a:xfrm>
            <a:prstGeom prst="rect">
              <a:avLst/>
            </a:prstGeom>
            <a:noFill/>
            <a:ln>
              <a:noFill/>
            </a:ln>
          </p:spPr>
        </p:pic>
        <p:grpSp>
          <p:nvGrpSpPr>
            <p:cNvPr id="248" name="Google Shape;248;p38"/>
            <p:cNvGrpSpPr/>
            <p:nvPr/>
          </p:nvGrpSpPr>
          <p:grpSpPr>
            <a:xfrm>
              <a:off x="176114" y="84523"/>
              <a:ext cx="8974680" cy="4986091"/>
              <a:chOff x="-871703" y="-457727"/>
              <a:chExt cx="10472206" cy="5818755"/>
            </a:xfrm>
          </p:grpSpPr>
          <p:sp>
            <p:nvSpPr>
              <p:cNvPr id="249" name="Google Shape;249;p38"/>
              <p:cNvSpPr/>
              <p:nvPr/>
            </p:nvSpPr>
            <p:spPr>
              <a:xfrm>
                <a:off x="-871703" y="-457727"/>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p:nvPr/>
            </p:nvSpPr>
            <p:spPr>
              <a:xfrm flipH="1">
                <a:off x="8862476" y="4618971"/>
                <a:ext cx="738026" cy="742057"/>
              </a:xfrm>
              <a:custGeom>
                <a:rect b="b" l="l" r="r" t="t"/>
                <a:pathLst>
                  <a:path extrusionOk="0" h="41346" w="41346">
                    <a:moveTo>
                      <a:pt x="1" y="1"/>
                    </a:moveTo>
                    <a:lnTo>
                      <a:pt x="1" y="41346"/>
                    </a:lnTo>
                    <a:lnTo>
                      <a:pt x="41346" y="41346"/>
                    </a:lnTo>
                    <a:lnTo>
                      <a:pt x="41346" y="37816"/>
                    </a:lnTo>
                    <a:lnTo>
                      <a:pt x="3429" y="37816"/>
                    </a:lnTo>
                    <a:lnTo>
                      <a:pt x="3429"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1" name="Google Shape;251;p38"/>
          <p:cNvSpPr txBox="1"/>
          <p:nvPr/>
        </p:nvSpPr>
        <p:spPr>
          <a:xfrm>
            <a:off x="216638" y="84525"/>
            <a:ext cx="8710200" cy="213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2"/>
                </a:solidFill>
                <a:latin typeface="Proxima Nova"/>
                <a:ea typeface="Proxima Nova"/>
                <a:cs typeface="Proxima Nova"/>
                <a:sym typeface="Proxima Nova"/>
              </a:rPr>
              <a:t>01. </a:t>
            </a:r>
            <a:r>
              <a:rPr b="1" lang="en" sz="2200" u="sng">
                <a:solidFill>
                  <a:schemeClr val="lt2"/>
                </a:solidFill>
                <a:latin typeface="Proxima Nova"/>
                <a:ea typeface="Proxima Nova"/>
                <a:cs typeface="Proxima Nova"/>
                <a:sym typeface="Proxima Nova"/>
              </a:rPr>
              <a:t>COVID-19 DETECTION USING RESIDUAL CONV-NET- RESNET 18 AND RESNET 50 - </a:t>
            </a:r>
            <a:endParaRPr b="1" sz="2200" u="sng">
              <a:solidFill>
                <a:schemeClr val="lt2"/>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500">
              <a:solidFill>
                <a:schemeClr val="dk2"/>
              </a:solidFill>
              <a:latin typeface="Saira"/>
              <a:ea typeface="Saira"/>
              <a:cs typeface="Saira"/>
              <a:sym typeface="Saira"/>
            </a:endParaRPr>
          </a:p>
          <a:p>
            <a:pPr indent="0" lvl="0" marL="0" rtl="0" algn="l">
              <a:lnSpc>
                <a:spcPct val="150000"/>
              </a:lnSpc>
              <a:spcBef>
                <a:spcPts val="0"/>
              </a:spcBef>
              <a:spcAft>
                <a:spcPts val="0"/>
              </a:spcAft>
              <a:buNone/>
            </a:pPr>
            <a:r>
              <a:rPr lang="en" sz="1500">
                <a:solidFill>
                  <a:schemeClr val="dk2"/>
                </a:solidFill>
                <a:latin typeface="Saira"/>
                <a:ea typeface="Saira"/>
                <a:cs typeface="Saira"/>
                <a:sym typeface="Saira"/>
              </a:rPr>
              <a:t>The core idea behind ResNet is </a:t>
            </a:r>
            <a:r>
              <a:rPr lang="en" sz="1500">
                <a:solidFill>
                  <a:schemeClr val="dk2"/>
                </a:solidFill>
                <a:latin typeface="Saira"/>
                <a:ea typeface="Saira"/>
                <a:cs typeface="Saira"/>
                <a:sym typeface="Saira"/>
              </a:rPr>
              <a:t>introducing</a:t>
            </a:r>
            <a:r>
              <a:rPr lang="en" sz="1500">
                <a:solidFill>
                  <a:schemeClr val="dk2"/>
                </a:solidFill>
                <a:latin typeface="Saira"/>
                <a:ea typeface="Saira"/>
                <a:cs typeface="Saira"/>
                <a:sym typeface="Saira"/>
              </a:rPr>
              <a:t> a</a:t>
            </a:r>
            <a:r>
              <a:rPr i="1" lang="en" sz="1500">
                <a:solidFill>
                  <a:schemeClr val="dk2"/>
                </a:solidFill>
                <a:latin typeface="Saira"/>
                <a:ea typeface="Saira"/>
                <a:cs typeface="Saira"/>
                <a:sym typeface="Saira"/>
              </a:rPr>
              <a:t> identity shortcut connection</a:t>
            </a:r>
            <a:r>
              <a:rPr lang="en" sz="1500">
                <a:solidFill>
                  <a:schemeClr val="dk2"/>
                </a:solidFill>
                <a:latin typeface="Saira"/>
                <a:ea typeface="Saira"/>
                <a:cs typeface="Saira"/>
                <a:sym typeface="Saira"/>
              </a:rPr>
              <a:t> that skips one or more layers. These help to make changes in gradient update for layers  easier.</a:t>
            </a:r>
            <a:endParaRPr sz="1500">
              <a:solidFill>
                <a:schemeClr val="dk2"/>
              </a:solidFill>
              <a:latin typeface="Saira"/>
              <a:ea typeface="Saira"/>
              <a:cs typeface="Saira"/>
              <a:sym typeface="Saira"/>
            </a:endParaRPr>
          </a:p>
          <a:p>
            <a:pPr indent="0" lvl="0" marL="0" rtl="0" algn="l">
              <a:lnSpc>
                <a:spcPct val="150000"/>
              </a:lnSpc>
              <a:spcBef>
                <a:spcPts val="0"/>
              </a:spcBef>
              <a:spcAft>
                <a:spcPts val="0"/>
              </a:spcAft>
              <a:buNone/>
            </a:pPr>
            <a:r>
              <a:rPr lang="en" sz="1500">
                <a:solidFill>
                  <a:schemeClr val="dk2"/>
                </a:solidFill>
                <a:latin typeface="Saira"/>
                <a:ea typeface="Saira"/>
                <a:cs typeface="Saira"/>
                <a:sym typeface="Saira"/>
              </a:rPr>
              <a:t>ResNet 50 is similar to ResNet 18 but having more layers.</a:t>
            </a:r>
            <a:endParaRPr sz="1500">
              <a:solidFill>
                <a:schemeClr val="dk2"/>
              </a:solidFill>
              <a:latin typeface="Saira"/>
              <a:ea typeface="Saira"/>
              <a:cs typeface="Saira"/>
              <a:sym typeface="Saira"/>
            </a:endParaRPr>
          </a:p>
        </p:txBody>
      </p:sp>
      <p:pic>
        <p:nvPicPr>
          <p:cNvPr id="252" name="Google Shape;252;p38"/>
          <p:cNvPicPr preferRelativeResize="0"/>
          <p:nvPr/>
        </p:nvPicPr>
        <p:blipFill rotWithShape="1">
          <a:blip r:embed="rId4">
            <a:alphaModFix/>
          </a:blip>
          <a:srcRect b="32689" l="24863" r="25400" t="41189"/>
          <a:stretch/>
        </p:blipFill>
        <p:spPr>
          <a:xfrm>
            <a:off x="567925" y="2447625"/>
            <a:ext cx="8015299" cy="2267225"/>
          </a:xfrm>
          <a:prstGeom prst="rect">
            <a:avLst/>
          </a:prstGeom>
          <a:noFill/>
          <a:ln>
            <a:noFill/>
          </a:ln>
        </p:spPr>
      </p:pic>
      <p:sp>
        <p:nvSpPr>
          <p:cNvPr id="253" name="Google Shape;253;p38"/>
          <p:cNvSpPr txBox="1"/>
          <p:nvPr/>
        </p:nvSpPr>
        <p:spPr>
          <a:xfrm>
            <a:off x="1127700" y="4714850"/>
            <a:ext cx="688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Proxima Nova Semibold"/>
                <a:ea typeface="Proxima Nova Semibold"/>
                <a:cs typeface="Proxima Nova Semibold"/>
                <a:sym typeface="Proxima Nova Semibold"/>
              </a:rPr>
              <a:t>Architecture of ResNet 18 Model</a:t>
            </a:r>
            <a:endParaRPr>
              <a:solidFill>
                <a:schemeClr val="dk2"/>
              </a:solidFill>
              <a:latin typeface="Proxima Nova Semibold"/>
              <a:ea typeface="Proxima Nova Semibold"/>
              <a:cs typeface="Proxima Nova Semibold"/>
              <a:sym typeface="Proxima Nova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pSp>
        <p:nvGrpSpPr>
          <p:cNvPr id="258" name="Google Shape;258;p39"/>
          <p:cNvGrpSpPr/>
          <p:nvPr/>
        </p:nvGrpSpPr>
        <p:grpSpPr>
          <a:xfrm>
            <a:off x="118591" y="64016"/>
            <a:ext cx="8906818" cy="4997446"/>
            <a:chOff x="118591" y="64016"/>
            <a:chExt cx="8906818" cy="4997446"/>
          </a:xfrm>
        </p:grpSpPr>
        <p:sp>
          <p:nvSpPr>
            <p:cNvPr id="259" name="Google Shape;259;p39"/>
            <p:cNvSpPr/>
            <p:nvPr/>
          </p:nvSpPr>
          <p:spPr>
            <a:xfrm>
              <a:off x="118591" y="64016"/>
              <a:ext cx="738026" cy="742075"/>
            </a:xfrm>
            <a:custGeom>
              <a:rect b="b" l="l" r="r" t="t"/>
              <a:pathLst>
                <a:path extrusionOk="0" h="41347" w="41346">
                  <a:moveTo>
                    <a:pt x="1" y="1"/>
                  </a:moveTo>
                  <a:lnTo>
                    <a:pt x="1" y="41346"/>
                  </a:lnTo>
                  <a:lnTo>
                    <a:pt x="3429" y="41346"/>
                  </a:lnTo>
                  <a:lnTo>
                    <a:pt x="3429" y="3530"/>
                  </a:lnTo>
                  <a:lnTo>
                    <a:pt x="41346" y="3530"/>
                  </a:lnTo>
                  <a:lnTo>
                    <a:pt x="41346"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p:nvPr/>
          </p:nvSpPr>
          <p:spPr>
            <a:xfrm>
              <a:off x="8287383" y="4319405"/>
              <a:ext cx="738026" cy="742057"/>
            </a:xfrm>
            <a:custGeom>
              <a:rect b="b" l="l" r="r" t="t"/>
              <a:pathLst>
                <a:path extrusionOk="0" h="41346" w="41346">
                  <a:moveTo>
                    <a:pt x="37917" y="1"/>
                  </a:moveTo>
                  <a:lnTo>
                    <a:pt x="37917" y="37816"/>
                  </a:lnTo>
                  <a:lnTo>
                    <a:pt x="0" y="37816"/>
                  </a:lnTo>
                  <a:lnTo>
                    <a:pt x="0" y="41346"/>
                  </a:lnTo>
                  <a:lnTo>
                    <a:pt x="41345" y="41346"/>
                  </a:lnTo>
                  <a:lnTo>
                    <a:pt x="41345" y="1"/>
                  </a:lnTo>
                  <a:close/>
                </a:path>
              </a:pathLst>
            </a:custGeom>
            <a:solidFill>
              <a:srgbClr val="A7E8F3">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9"/>
          <p:cNvSpPr txBox="1"/>
          <p:nvPr/>
        </p:nvSpPr>
        <p:spPr>
          <a:xfrm>
            <a:off x="232200" y="64025"/>
            <a:ext cx="86796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2"/>
                </a:solidFill>
                <a:latin typeface="Proxima Nova"/>
                <a:ea typeface="Proxima Nova"/>
                <a:cs typeface="Proxima Nova"/>
                <a:sym typeface="Proxima Nova"/>
              </a:rPr>
              <a:t>02. COVID-19 DETECTION USING DENSENET-121-</a:t>
            </a:r>
            <a:r>
              <a:rPr lang="en" sz="2200">
                <a:latin typeface="Saira"/>
                <a:ea typeface="Saira"/>
                <a:cs typeface="Saira"/>
                <a:sym typeface="Saira"/>
              </a:rPr>
              <a:t> </a:t>
            </a:r>
            <a:endParaRPr sz="2200">
              <a:latin typeface="Saira"/>
              <a:ea typeface="Saira"/>
              <a:cs typeface="Saira"/>
              <a:sym typeface="Saira"/>
            </a:endParaRPr>
          </a:p>
          <a:p>
            <a:pPr indent="0" lvl="0" marL="0" rtl="0" algn="l">
              <a:spcBef>
                <a:spcPts val="0"/>
              </a:spcBef>
              <a:spcAft>
                <a:spcPts val="0"/>
              </a:spcAft>
              <a:buNone/>
            </a:pPr>
            <a:r>
              <a:t/>
            </a:r>
            <a:endParaRPr sz="1600">
              <a:solidFill>
                <a:schemeClr val="dk2"/>
              </a:solidFill>
              <a:latin typeface="Saira"/>
              <a:ea typeface="Saira"/>
              <a:cs typeface="Saira"/>
              <a:sym typeface="Saira"/>
            </a:endParaRPr>
          </a:p>
          <a:p>
            <a:pPr indent="0" lvl="0" marL="0" rtl="0" algn="l">
              <a:lnSpc>
                <a:spcPct val="150000"/>
              </a:lnSpc>
              <a:spcBef>
                <a:spcPts val="0"/>
              </a:spcBef>
              <a:spcAft>
                <a:spcPts val="0"/>
              </a:spcAft>
              <a:buNone/>
            </a:pPr>
            <a:r>
              <a:rPr lang="en" sz="1500">
                <a:solidFill>
                  <a:schemeClr val="dk2"/>
                </a:solidFill>
                <a:latin typeface="Saira"/>
                <a:ea typeface="Saira"/>
                <a:cs typeface="Saira"/>
                <a:sym typeface="Saira"/>
              </a:rPr>
              <a:t>In DenseNet, each layer receives additional inputs from all preceding layers  and passes its own feature maps to subsequent layers. Since each layer receives input from </a:t>
            </a:r>
            <a:r>
              <a:rPr lang="en" sz="1500">
                <a:solidFill>
                  <a:schemeClr val="dk2"/>
                </a:solidFill>
                <a:latin typeface="Saira"/>
                <a:ea typeface="Saira"/>
                <a:cs typeface="Saira"/>
                <a:sym typeface="Saira"/>
              </a:rPr>
              <a:t>preceding</a:t>
            </a:r>
            <a:r>
              <a:rPr lang="en" sz="1500">
                <a:solidFill>
                  <a:schemeClr val="dk2"/>
                </a:solidFill>
                <a:latin typeface="Saira"/>
                <a:ea typeface="Saira"/>
                <a:cs typeface="Saira"/>
                <a:sym typeface="Saira"/>
              </a:rPr>
              <a:t> layers, network can be thinner and compact i.e, number of channels can be fewer resulting in higher computational efficiency.</a:t>
            </a:r>
            <a:endParaRPr sz="1500">
              <a:solidFill>
                <a:schemeClr val="dk2"/>
              </a:solidFill>
              <a:latin typeface="Saira"/>
              <a:ea typeface="Saira"/>
              <a:cs typeface="Saira"/>
              <a:sym typeface="Saira"/>
            </a:endParaRPr>
          </a:p>
          <a:p>
            <a:pPr indent="0" lvl="0" marL="0" rtl="0" algn="l">
              <a:spcBef>
                <a:spcPts val="0"/>
              </a:spcBef>
              <a:spcAft>
                <a:spcPts val="0"/>
              </a:spcAft>
              <a:buNone/>
            </a:pPr>
            <a:r>
              <a:t/>
            </a:r>
            <a:endParaRPr>
              <a:latin typeface="Saira"/>
              <a:ea typeface="Saira"/>
              <a:cs typeface="Saira"/>
              <a:sym typeface="Saira"/>
            </a:endParaRPr>
          </a:p>
        </p:txBody>
      </p:sp>
      <p:pic>
        <p:nvPicPr>
          <p:cNvPr id="262" name="Google Shape;262;p39"/>
          <p:cNvPicPr preferRelativeResize="0"/>
          <p:nvPr/>
        </p:nvPicPr>
        <p:blipFill rotWithShape="1">
          <a:blip r:embed="rId3">
            <a:alphaModFix/>
          </a:blip>
          <a:srcRect b="38187" l="20534" r="50837" t="24103"/>
          <a:stretch/>
        </p:blipFill>
        <p:spPr>
          <a:xfrm>
            <a:off x="535775" y="2237425"/>
            <a:ext cx="8079600" cy="2370300"/>
          </a:xfrm>
          <a:prstGeom prst="rect">
            <a:avLst/>
          </a:prstGeom>
          <a:noFill/>
          <a:ln>
            <a:noFill/>
          </a:ln>
        </p:spPr>
      </p:pic>
      <p:sp>
        <p:nvSpPr>
          <p:cNvPr id="263" name="Google Shape;263;p39"/>
          <p:cNvSpPr txBox="1"/>
          <p:nvPr/>
        </p:nvSpPr>
        <p:spPr>
          <a:xfrm>
            <a:off x="1408350" y="4607725"/>
            <a:ext cx="66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Proxima Nova Semibold"/>
                <a:ea typeface="Proxima Nova Semibold"/>
                <a:cs typeface="Proxima Nova Semibold"/>
                <a:sym typeface="Proxima Nova Semibold"/>
              </a:rPr>
              <a:t>Architecture of DenseNet model</a:t>
            </a:r>
            <a:endParaRPr>
              <a:solidFill>
                <a:schemeClr val="dk2"/>
              </a:solidFill>
              <a:latin typeface="Proxima Nova Semibold"/>
              <a:ea typeface="Proxima Nova Semibold"/>
              <a:cs typeface="Proxima Nova Semibold"/>
              <a:sym typeface="Proxima Nova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lmonary Disease by Slidesgo">
  <a:themeElements>
    <a:clrScheme name="Simple Light">
      <a:dk1>
        <a:srgbClr val="FFFFFF"/>
      </a:dk1>
      <a:lt1>
        <a:srgbClr val="FFFFFF"/>
      </a:lt1>
      <a:dk2>
        <a:srgbClr val="FFFFFF"/>
      </a:dk2>
      <a:lt2>
        <a:srgbClr val="2ED3D6"/>
      </a:lt2>
      <a:accent1>
        <a:srgbClr val="FFFFFF"/>
      </a:accent1>
      <a:accent2>
        <a:srgbClr val="0000FF"/>
      </a:accent2>
      <a:accent3>
        <a:srgbClr val="00F3FF"/>
      </a:accent3>
      <a:accent4>
        <a:srgbClr val="A7E8F3"/>
      </a:accent4>
      <a:accent5>
        <a:srgbClr val="2ED3D6"/>
      </a:accent5>
      <a:accent6>
        <a:srgbClr val="EAF9FC"/>
      </a:accent6>
      <a:hlink>
        <a:srgbClr val="C8F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